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標楷體" panose="03000509000000000000" pitchFamily="65" charset="-120"/>
      <p:regular r:id="rId13"/>
    </p:embeddedFont>
    <p:embeddedFont>
      <p:font typeface="標楷體" panose="03000509000000000000" pitchFamily="65" charset="-12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tnr/XQpiPA4WBOdfoM1KjeVYmY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政祺 張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27T14:50:25.988" idx="1">
    <p:pos x="10" y="1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KXgQ9R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fa7b36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fa7b36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1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1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6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6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3224380" y="1372286"/>
            <a:ext cx="5743240" cy="334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80"/>
              <a:buFont typeface="Century Gothic"/>
              <a:buNone/>
            </a:pPr>
            <a:r>
              <a:rPr lang="en-US" sz="6480"/>
              <a:t>		</a:t>
            </a:r>
            <a:br>
              <a:rPr lang="en-US" sz="6480"/>
            </a:br>
            <a:br>
              <a:rPr lang="en-US" sz="6480"/>
            </a:br>
            <a:br>
              <a:rPr lang="en-US" sz="6480"/>
            </a:br>
            <a:br>
              <a:rPr lang="en-US" sz="6480"/>
            </a:br>
            <a:r>
              <a:rPr lang="en-US" sz="6480"/>
              <a:t>專題進度報告</a:t>
            </a:r>
            <a:br>
              <a:rPr lang="en-US" sz="6480"/>
            </a:br>
            <a:r>
              <a:rPr lang="en-US" sz="6480"/>
              <a:t>						</a:t>
            </a:r>
            <a:br>
              <a:rPr lang="en-US" sz="4320"/>
            </a:br>
            <a:endParaRPr sz="432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2805116" y="4153097"/>
            <a:ext cx="8825658" cy="90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40"/>
              <a:buNone/>
            </a:pPr>
            <a:r>
              <a:rPr lang="en-US" sz="4300">
                <a:solidFill>
                  <a:schemeClr val="lt2"/>
                </a:solidFill>
              </a:rPr>
              <a:t> </a:t>
            </a:r>
            <a:r>
              <a:rPr lang="en-US" sz="2400">
                <a:solidFill>
                  <a:schemeClr val="lt2"/>
                </a:solidFill>
              </a:rPr>
              <a:t>組員 : 李宗穎 、 葉韋均、關柏龍 、 張政祺</a:t>
            </a:r>
            <a:endParaRPr sz="4300">
              <a:solidFill>
                <a:schemeClr val="lt2"/>
              </a:solidFill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4974055" y="3709967"/>
            <a:ext cx="2243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教授:曾士桓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597494" y="541986"/>
            <a:ext cx="9404723" cy="96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Century Gothic"/>
              <a:buNone/>
            </a:pPr>
            <a:r>
              <a:rPr lang="en-US" sz="4300"/>
              <a:t>進度報告 (Zenbo Junior)</a:t>
            </a:r>
            <a:endParaRPr sz="4300"/>
          </a:p>
        </p:txBody>
      </p:sp>
      <p:grpSp>
        <p:nvGrpSpPr>
          <p:cNvPr id="155" name="Google Shape;155;p2"/>
          <p:cNvGrpSpPr/>
          <p:nvPr/>
        </p:nvGrpSpPr>
        <p:grpSpPr>
          <a:xfrm>
            <a:off x="1200978" y="2050121"/>
            <a:ext cx="9790043" cy="4263450"/>
            <a:chOff x="603483" y="2442"/>
            <a:chExt cx="9790043" cy="4263450"/>
          </a:xfrm>
        </p:grpSpPr>
        <p:sp>
          <p:nvSpPr>
            <p:cNvPr id="156" name="Google Shape;156;p2"/>
            <p:cNvSpPr/>
            <p:nvPr/>
          </p:nvSpPr>
          <p:spPr>
            <a:xfrm rot="5400000">
              <a:off x="1195179" y="1032879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EBC55A"/>
                </a:gs>
                <a:gs pos="100000">
                  <a:srgbClr val="B7921E"/>
                </a:gs>
              </a:gsLst>
              <a:lin ang="5400000" scaled="0"/>
            </a:gradFill>
            <a:ln w="9525" cap="rnd" cmpd="sng">
              <a:solidFill>
                <a:srgbClr val="E6B72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66145" y="1918975"/>
              <a:ext cx="2940478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766145" y="1918975"/>
              <a:ext cx="2940478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DFKai-SB"/>
                <a:buNone/>
              </a:pPr>
              <a:r>
                <a:rPr lang="en-US" sz="360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語音辨識</a:t>
              </a:r>
              <a:endParaRPr sz="3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57150" marR="0" lvl="1" indent="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DFKai-SB"/>
                <a:buChar char="•"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對話功能完成(問候、回覆)</a:t>
              </a:r>
              <a:endParaRPr sz="1600" b="0" i="0" u="none" strike="noStrike" cap="non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069921" y="814544"/>
              <a:ext cx="505173" cy="50517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C3DD64"/>
                </a:gs>
                <a:gs pos="100000">
                  <a:srgbClr val="90AB2C"/>
                </a:gs>
              </a:gsLst>
              <a:lin ang="5400000" scaled="0"/>
            </a:gradFill>
            <a:ln w="9525" cap="rnd" cmpd="sng">
              <a:solidFill>
                <a:srgbClr val="B5D63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5400000">
              <a:off x="4604395" y="221812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8FD16E"/>
                </a:gs>
                <a:gs pos="100000">
                  <a:srgbClr val="5B9F38"/>
                </a:gs>
              </a:gsLst>
              <a:lin ang="5400000" scaled="0"/>
            </a:gradFill>
            <a:ln w="9525" cap="rnd" cmpd="sng">
              <a:solidFill>
                <a:srgbClr val="73C7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306889" y="1107908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4306889" y="1107908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endParaRPr sz="3600" b="0" i="0">
                <a:solidFill>
                  <a:schemeClr val="lt2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79137" y="3477"/>
              <a:ext cx="505173" cy="50517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7AC683"/>
                </a:gs>
                <a:gs pos="100000">
                  <a:srgbClr val="44954E"/>
                </a:gs>
              </a:gsLst>
              <a:lin ang="5400000" scaled="0"/>
            </a:gradFill>
            <a:ln w="9525" cap="rnd" cmpd="sng">
              <a:solidFill>
                <a:srgbClr val="58B9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5400000">
              <a:off x="8013611" y="-589254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87BBA5"/>
                </a:gs>
                <a:gs pos="100000">
                  <a:srgbClr val="518A72"/>
                </a:gs>
              </a:gsLst>
              <a:lin ang="5400000" scaled="0"/>
            </a:gradFill>
            <a:ln w="9525" cap="rnd" cmpd="sng">
              <a:solidFill>
                <a:srgbClr val="68AB8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716105" y="296841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7716105" y="296841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DFKai-SB"/>
                <a:buNone/>
              </a:pPr>
              <a:r>
                <a:rPr lang="en-US" sz="3600" b="0" i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預計進度</a:t>
              </a:r>
              <a:endParaRPr sz="3600" b="0" i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698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DFKai-SB"/>
                <a:buChar char="•"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語音建議功能 。</a:t>
              </a:r>
              <a:endParaRPr sz="1600" b="0" i="0" u="none" strike="noStrike" cap="non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698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DFKai-SB"/>
                <a:buChar char="•"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系統能整合到一段落。</a:t>
              </a:r>
              <a:endParaRPr sz="1600" b="0" i="0" u="none" strike="noStrike" cap="non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167" name="Google Shape;167;p2"/>
          <p:cNvSpPr txBox="1"/>
          <p:nvPr/>
        </p:nvSpPr>
        <p:spPr>
          <a:xfrm>
            <a:off x="4902544" y="3180584"/>
            <a:ext cx="2919283" cy="192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DFKai-SB"/>
                <a:ea typeface="DFKai-SB"/>
                <a:cs typeface="DFKai-SB"/>
                <a:sym typeface="DFKai-SB"/>
              </a:rPr>
              <a:t>尚未完成</a:t>
            </a:r>
            <a:endParaRPr sz="3600">
              <a:solidFill>
                <a:srgbClr val="EBEBEB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建議使用者功能尚未完成。</a:t>
            </a:r>
            <a:endParaRPr sz="16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endParaRPr sz="16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marR="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xfrm>
            <a:off x="395257" y="399090"/>
            <a:ext cx="9404723" cy="96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Century Gothic"/>
              <a:buNone/>
            </a:pPr>
            <a:r>
              <a:rPr lang="en-US" sz="4300" dirty="0" err="1"/>
              <a:t>進度報告</a:t>
            </a:r>
            <a:r>
              <a:rPr lang="en-US" sz="4300" dirty="0"/>
              <a:t> (Client-Server)</a:t>
            </a:r>
            <a:endParaRPr sz="43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890F7E-D55C-448D-8FB8-BFA4195612F4}"/>
              </a:ext>
            </a:extLst>
          </p:cNvPr>
          <p:cNvSpPr txBox="1"/>
          <p:nvPr/>
        </p:nvSpPr>
        <p:spPr>
          <a:xfrm>
            <a:off x="395257" y="136200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47DCB02-7A14-4608-95CA-976F8F37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76" y="1145539"/>
            <a:ext cx="9472047" cy="5591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/>
              <a:t>進度報告 (Rasberry pi)</a:t>
            </a:r>
            <a:endParaRPr/>
          </a:p>
        </p:txBody>
      </p:sp>
      <p:grpSp>
        <p:nvGrpSpPr>
          <p:cNvPr id="191" name="Google Shape;191;p4"/>
          <p:cNvGrpSpPr/>
          <p:nvPr/>
        </p:nvGrpSpPr>
        <p:grpSpPr>
          <a:xfrm>
            <a:off x="1103313" y="2054686"/>
            <a:ext cx="8947149" cy="4191664"/>
            <a:chOff x="0" y="2048"/>
            <a:chExt cx="8947149" cy="4191664"/>
          </a:xfrm>
        </p:grpSpPr>
        <p:sp>
          <p:nvSpPr>
            <p:cNvPr id="192" name="Google Shape;192;p4"/>
            <p:cNvSpPr/>
            <p:nvPr/>
          </p:nvSpPr>
          <p:spPr>
            <a:xfrm rot="5400000">
              <a:off x="5543202" y="-2184964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3220974" y="190069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DFKai-SB"/>
                <a:buChar char="•"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將各藍芽裝置分開作為子程式</a:t>
              </a:r>
              <a:endParaRPr/>
            </a:p>
            <a:p>
              <a:pPr marL="171450" marR="0" lvl="1" indent="-5080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0" y="2048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66006" y="68054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r>
                <a:rPr lang="en-US" sz="4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Threading</a:t>
              </a:r>
              <a:endParaRPr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 rot="5400000">
              <a:off x="5543202" y="-765207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3220974" y="1609826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DFKai-SB"/>
                <a:buChar char="•"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問題:閒置一段時間後再重新執行程式會自動斷開</a:t>
              </a:r>
              <a:endParaRPr/>
            </a:p>
            <a:p>
              <a:pPr marL="171450" marR="0" lvl="1" indent="-5080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0" y="1421806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66006" y="1487812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r>
                <a:rPr lang="en-US" sz="4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讀卡機</a:t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5400000">
              <a:off x="5543202" y="654550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3220974" y="3029584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0" y="2841563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66006" y="2907569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endParaRPr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646111" y="452719"/>
            <a:ext cx="9781744" cy="44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DFKai-SB"/>
              <a:buNone/>
            </a:pPr>
            <a:r>
              <a:rPr lang="en-US" sz="3000">
                <a:latin typeface="DFKai-SB"/>
                <a:ea typeface="DFKai-SB"/>
                <a:cs typeface="DFKai-SB"/>
                <a:sym typeface="DFKai-SB"/>
              </a:rPr>
              <a:t>進度報告(</a:t>
            </a:r>
            <a:r>
              <a:rPr lang="en-US" sz="3000"/>
              <a:t>Rasberry pi與MySQL</a:t>
            </a:r>
            <a:r>
              <a:rPr lang="en-US" sz="3000">
                <a:latin typeface="DFKai-SB"/>
                <a:ea typeface="DFKai-SB"/>
                <a:cs typeface="DFKai-SB"/>
                <a:sym typeface="DFKai-SB"/>
              </a:rPr>
              <a:t>)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09" name="Google Shape;209;p5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6112" y="1083453"/>
            <a:ext cx="10123487" cy="565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a7b3634b_0_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Django</a:t>
            </a:r>
            <a:endParaRPr/>
          </a:p>
        </p:txBody>
      </p:sp>
      <p:sp>
        <p:nvSpPr>
          <p:cNvPr id="215" name="Google Shape;215;g9fa7b3634b_0_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g9fa7b363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00" y="1853125"/>
            <a:ext cx="8401051" cy="43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</Words>
  <Application>Microsoft Office PowerPoint</Application>
  <PresentationFormat>寬螢幕</PresentationFormat>
  <Paragraphs>27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標楷體</vt:lpstr>
      <vt:lpstr>Noto Sans Symbols</vt:lpstr>
      <vt:lpstr>Century Gothic</vt:lpstr>
      <vt:lpstr>Ion</vt:lpstr>
      <vt:lpstr>      專題進度報告        </vt:lpstr>
      <vt:lpstr>進度報告 (Zenbo Junior)</vt:lpstr>
      <vt:lpstr>進度報告 (Client-Server)</vt:lpstr>
      <vt:lpstr>進度報告 (Rasberry pi)</vt:lpstr>
      <vt:lpstr>進度報告(Rasberry pi與MySQL)</vt:lpstr>
      <vt:lpstr>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專題進度報告</dc:title>
  <dc:creator>宗穎 李</dc:creator>
  <cp:lastModifiedBy>電通系一甲-葉韋均</cp:lastModifiedBy>
  <cp:revision>6</cp:revision>
  <dcterms:created xsi:type="dcterms:W3CDTF">2020-10-06T05:06:37Z</dcterms:created>
  <dcterms:modified xsi:type="dcterms:W3CDTF">2021-02-25T06:18:57Z</dcterms:modified>
</cp:coreProperties>
</file>