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電通系一甲-張政祺" initials="電通系一甲-張政祺" lastIdx="1" clrIdx="0">
    <p:extLst>
      <p:ext uri="{19B8F6BF-5375-455C-9EA6-DF929625EA0E}">
        <p15:presenceInfo xmlns:p15="http://schemas.microsoft.com/office/powerpoint/2012/main" userId="電通系一甲-張政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256" autoAdjust="0"/>
  </p:normalViewPr>
  <p:slideViewPr>
    <p:cSldViewPr>
      <p:cViewPr>
        <p:scale>
          <a:sx n="33" d="100"/>
          <a:sy n="33" d="100"/>
        </p:scale>
        <p:origin x="1742" y="19"/>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D15CF-8AB0-4E6C-9FE1-60B317FC52FB}" type="doc">
      <dgm:prSet loTypeId="urn:microsoft.com/office/officeart/2005/8/layout/funnel1" loCatId="process" qsTypeId="urn:microsoft.com/office/officeart/2005/8/quickstyle/3d1" qsCatId="3D" csTypeId="urn:microsoft.com/office/officeart/2005/8/colors/accent3_1" csCatId="accent3" phldr="1"/>
      <dgm:spPr/>
      <dgm:t>
        <a:bodyPr/>
        <a:lstStyle/>
        <a:p>
          <a:endParaRPr lang="zh-TW" altLang="en-US"/>
        </a:p>
      </dgm:t>
    </dgm:pt>
    <dgm:pt modelId="{4EFA3694-58B0-4F58-8C82-D8383AC46F3A}">
      <dgm:prSet phldrT="[文字]" custT="1"/>
      <dgm:spPr>
        <a:solidFill>
          <a:srgbClr val="00B0F0"/>
        </a:solidFill>
      </dgm:spPr>
      <dgm: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gm:t>
    </dgm:pt>
    <dgm:pt modelId="{BF1680A8-951B-4E6C-B25A-F6F011A36B0A}" type="parTrans" cxnId="{5B8447E9-655F-4E57-9181-FA7988766497}">
      <dgm:prSet/>
      <dgm:spPr/>
      <dgm:t>
        <a:bodyPr/>
        <a:lstStyle/>
        <a:p>
          <a:endParaRPr lang="zh-TW" altLang="en-US"/>
        </a:p>
      </dgm:t>
    </dgm:pt>
    <dgm:pt modelId="{23923C2B-5572-443C-8604-80C0015F7ECC}" type="sibTrans" cxnId="{5B8447E9-655F-4E57-9181-FA7988766497}">
      <dgm:prSet/>
      <dgm:spPr/>
      <dgm:t>
        <a:bodyPr/>
        <a:lstStyle/>
        <a:p>
          <a:endParaRPr lang="zh-TW" altLang="en-US"/>
        </a:p>
      </dgm:t>
    </dgm:pt>
    <dgm:pt modelId="{305C251A-FAF2-4772-B64E-D856FCB7443E}">
      <dgm:prSet phldrT="[文字]" custT="1"/>
      <dgm:spPr>
        <a:solidFill>
          <a:srgbClr val="FF0000"/>
        </a:solidFill>
      </dgm:spPr>
      <dgm:t>
        <a:bodyPr/>
        <a:lstStyle/>
        <a:p>
          <a:r>
            <a:rPr lang="zh-TW" altLang="en-US" sz="2000" dirty="0">
              <a:latin typeface="DFKai-SB" panose="03000509000000000000" pitchFamily="65" charset="-120"/>
              <a:ea typeface="DFKai-SB" panose="03000509000000000000" pitchFamily="65" charset="-120"/>
            </a:rPr>
            <a:t>血壓</a:t>
          </a:r>
        </a:p>
      </dgm:t>
    </dgm:pt>
    <dgm:pt modelId="{8091FD3A-41A9-4C47-B2B5-3EFEAF469B81}" type="parTrans" cxnId="{2C0C4702-F2BE-4F5A-B78C-CB2A8D5F8C62}">
      <dgm:prSet/>
      <dgm:spPr/>
      <dgm:t>
        <a:bodyPr/>
        <a:lstStyle/>
        <a:p>
          <a:endParaRPr lang="zh-TW" altLang="en-US"/>
        </a:p>
      </dgm:t>
    </dgm:pt>
    <dgm:pt modelId="{874DC116-958C-4A63-85E3-B3A20AA2B073}" type="sibTrans" cxnId="{2C0C4702-F2BE-4F5A-B78C-CB2A8D5F8C62}">
      <dgm:prSet/>
      <dgm:spPr/>
      <dgm:t>
        <a:bodyPr/>
        <a:lstStyle/>
        <a:p>
          <a:endParaRPr lang="zh-TW" altLang="en-US"/>
        </a:p>
      </dgm:t>
    </dgm:pt>
    <dgm:pt modelId="{00837987-B0E7-4EE5-9317-C1DCA0B15CE2}">
      <dgm:prSet phldrT="[文字]" custT="1"/>
      <dgm:spPr>
        <a:solidFill>
          <a:schemeClr val="accent6">
            <a:lumMod val="50000"/>
          </a:schemeClr>
        </a:solidFill>
      </dgm:spPr>
      <dgm:t>
        <a:bodyPr/>
        <a:lstStyle/>
        <a:p>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gm:t>
    </dgm:pt>
    <dgm:pt modelId="{950D2646-0E1E-46C1-99A0-7A781BED1C32}" type="parTrans" cxnId="{C2E5F9FC-DEC9-430E-A2F5-5203BDFA264B}">
      <dgm:prSet/>
      <dgm:spPr/>
      <dgm:t>
        <a:bodyPr/>
        <a:lstStyle/>
        <a:p>
          <a:endParaRPr lang="zh-TW" altLang="en-US"/>
        </a:p>
      </dgm:t>
    </dgm:pt>
    <dgm:pt modelId="{FD37E7BB-DB4A-444D-AA39-1E441C212834}" type="sibTrans" cxnId="{C2E5F9FC-DEC9-430E-A2F5-5203BDFA264B}">
      <dgm:prSet/>
      <dgm:spPr/>
      <dgm:t>
        <a:bodyPr/>
        <a:lstStyle/>
        <a:p>
          <a:endParaRPr lang="zh-TW" altLang="en-US"/>
        </a:p>
      </dgm:t>
    </dgm:pt>
    <dgm:pt modelId="{E5F113D5-4B89-4732-B3A8-A440EC7D5C8D}">
      <dgm:prSet phldrT="[文字]"/>
      <dgm:spPr/>
      <dgm:t>
        <a:bodyPr/>
        <a:lstStyle/>
        <a:p>
          <a:r>
            <a:rPr lang="en-US" altLang="zh-TW" dirty="0">
              <a:solidFill>
                <a:schemeClr val="tx1">
                  <a:lumMod val="95000"/>
                  <a:lumOff val="5000"/>
                </a:schemeClr>
              </a:solidFill>
            </a:rPr>
            <a:t>True/False</a:t>
          </a:r>
          <a:endParaRPr lang="zh-TW" altLang="en-US" dirty="0">
            <a:solidFill>
              <a:schemeClr val="tx1">
                <a:lumMod val="95000"/>
                <a:lumOff val="5000"/>
              </a:schemeClr>
            </a:solidFill>
          </a:endParaRPr>
        </a:p>
      </dgm:t>
    </dgm:pt>
    <dgm:pt modelId="{D3A5D621-B16A-4022-9F5F-4FA325EC0653}" type="parTrans" cxnId="{7865E29D-2897-42B8-A1DD-28BAF23977D5}">
      <dgm:prSet/>
      <dgm:spPr/>
      <dgm:t>
        <a:bodyPr/>
        <a:lstStyle/>
        <a:p>
          <a:endParaRPr lang="zh-TW" altLang="en-US"/>
        </a:p>
      </dgm:t>
    </dgm:pt>
    <dgm:pt modelId="{BAE9B4B7-5A82-4672-A9FA-3BAE6F958971}" type="sibTrans" cxnId="{7865E29D-2897-42B8-A1DD-28BAF23977D5}">
      <dgm:prSet/>
      <dgm:spPr/>
      <dgm:t>
        <a:bodyPr/>
        <a:lstStyle/>
        <a:p>
          <a:endParaRPr lang="zh-TW" altLang="en-US"/>
        </a:p>
      </dgm:t>
    </dgm:pt>
    <dgm:pt modelId="{7BA9FED2-2874-4C94-8D65-15376980AFE3}" type="pres">
      <dgm:prSet presAssocID="{630D15CF-8AB0-4E6C-9FE1-60B317FC52FB}" presName="Name0" presStyleCnt="0">
        <dgm:presLayoutVars>
          <dgm:chMax val="4"/>
          <dgm:resizeHandles val="exact"/>
        </dgm:presLayoutVars>
      </dgm:prSet>
      <dgm:spPr/>
    </dgm:pt>
    <dgm:pt modelId="{B5C0D60E-70A7-4CBA-9872-D1B888C26B7C}" type="pres">
      <dgm:prSet presAssocID="{630D15CF-8AB0-4E6C-9FE1-60B317FC52FB}" presName="ellipse" presStyleLbl="trBgShp" presStyleIdx="0" presStyleCnt="1"/>
      <dgm:spPr/>
    </dgm:pt>
    <dgm:pt modelId="{9ACA8DAC-C649-4BF6-9FDD-5E1BEDE4FEA6}" type="pres">
      <dgm:prSet presAssocID="{630D15CF-8AB0-4E6C-9FE1-60B317FC52FB}" presName="arrow1" presStyleLbl="fgShp" presStyleIdx="0" presStyleCnt="1"/>
      <dgm:spPr/>
    </dgm:pt>
    <dgm:pt modelId="{CB0D1FA8-157F-41B8-B61C-B507EE20C6D5}" type="pres">
      <dgm:prSet presAssocID="{630D15CF-8AB0-4E6C-9FE1-60B317FC52FB}" presName="rectangle" presStyleLbl="revTx" presStyleIdx="0" presStyleCnt="1">
        <dgm:presLayoutVars>
          <dgm:bulletEnabled val="1"/>
        </dgm:presLayoutVars>
      </dgm:prSet>
      <dgm:spPr/>
    </dgm:pt>
    <dgm:pt modelId="{33FED455-6043-4542-9812-2212A48C1066}" type="pres">
      <dgm:prSet presAssocID="{305C251A-FAF2-4772-B64E-D856FCB7443E}" presName="item1" presStyleLbl="node1" presStyleIdx="0" presStyleCnt="3">
        <dgm:presLayoutVars>
          <dgm:bulletEnabled val="1"/>
        </dgm:presLayoutVars>
      </dgm:prSet>
      <dgm:spPr/>
    </dgm:pt>
    <dgm:pt modelId="{00C91581-1446-4F29-AA63-9364080A3E06}" type="pres">
      <dgm:prSet presAssocID="{00837987-B0E7-4EE5-9317-C1DCA0B15CE2}" presName="item2" presStyleLbl="node1" presStyleIdx="1" presStyleCnt="3" custLinFactNeighborX="36679" custLinFactNeighborY="468">
        <dgm:presLayoutVars>
          <dgm:bulletEnabled val="1"/>
        </dgm:presLayoutVars>
      </dgm:prSet>
      <dgm:spPr/>
    </dgm:pt>
    <dgm:pt modelId="{0E63F694-D793-4790-9C25-C9AD4A5CF1C2}" type="pres">
      <dgm:prSet presAssocID="{E5F113D5-4B89-4732-B3A8-A440EC7D5C8D}" presName="item3" presStyleLbl="node1" presStyleIdx="2" presStyleCnt="3" custLinFactNeighborX="28090" custLinFactNeighborY="970">
        <dgm:presLayoutVars>
          <dgm:bulletEnabled val="1"/>
        </dgm:presLayoutVars>
      </dgm:prSet>
      <dgm:spPr/>
    </dgm:pt>
    <dgm:pt modelId="{DAB41584-19D3-420A-B39F-5E390E6383D4}" type="pres">
      <dgm:prSet presAssocID="{630D15CF-8AB0-4E6C-9FE1-60B317FC52FB}" presName="funnel" presStyleLbl="trAlignAcc1" presStyleIdx="0" presStyleCnt="1" custLinFactNeighborX="-759" custLinFactNeighborY="11431"/>
      <dgm:spPr/>
    </dgm:pt>
  </dgm:ptLst>
  <dgm:cxnLst>
    <dgm:cxn modelId="{2C0C4702-F2BE-4F5A-B78C-CB2A8D5F8C62}" srcId="{630D15CF-8AB0-4E6C-9FE1-60B317FC52FB}" destId="{305C251A-FAF2-4772-B64E-D856FCB7443E}" srcOrd="1" destOrd="0" parTransId="{8091FD3A-41A9-4C47-B2B5-3EFEAF469B81}" sibTransId="{874DC116-958C-4A63-85E3-B3A20AA2B073}"/>
    <dgm:cxn modelId="{2C2D5925-3D02-485A-97D5-50B0540B2A51}" type="presOf" srcId="{630D15CF-8AB0-4E6C-9FE1-60B317FC52FB}" destId="{7BA9FED2-2874-4C94-8D65-15376980AFE3}" srcOrd="0" destOrd="0" presId="urn:microsoft.com/office/officeart/2005/8/layout/funnel1"/>
    <dgm:cxn modelId="{EA1C176B-80C9-41B7-960E-B67543A59E04}" type="presOf" srcId="{E5F113D5-4B89-4732-B3A8-A440EC7D5C8D}" destId="{CB0D1FA8-157F-41B8-B61C-B507EE20C6D5}" srcOrd="0" destOrd="0" presId="urn:microsoft.com/office/officeart/2005/8/layout/funnel1"/>
    <dgm:cxn modelId="{CA268557-5EF2-4F3D-9B98-A18A71FD19B1}" type="presOf" srcId="{305C251A-FAF2-4772-B64E-D856FCB7443E}" destId="{00C91581-1446-4F29-AA63-9364080A3E06}" srcOrd="0" destOrd="0" presId="urn:microsoft.com/office/officeart/2005/8/layout/funnel1"/>
    <dgm:cxn modelId="{7865E29D-2897-42B8-A1DD-28BAF23977D5}" srcId="{630D15CF-8AB0-4E6C-9FE1-60B317FC52FB}" destId="{E5F113D5-4B89-4732-B3A8-A440EC7D5C8D}" srcOrd="3" destOrd="0" parTransId="{D3A5D621-B16A-4022-9F5F-4FA325EC0653}" sibTransId="{BAE9B4B7-5A82-4672-A9FA-3BAE6F958971}"/>
    <dgm:cxn modelId="{5B8447E9-655F-4E57-9181-FA7988766497}" srcId="{630D15CF-8AB0-4E6C-9FE1-60B317FC52FB}" destId="{4EFA3694-58B0-4F58-8C82-D8383AC46F3A}" srcOrd="0" destOrd="0" parTransId="{BF1680A8-951B-4E6C-B25A-F6F011A36B0A}" sibTransId="{23923C2B-5572-443C-8604-80C0015F7ECC}"/>
    <dgm:cxn modelId="{656966F0-22AF-40D9-8F69-A1D50D1074D4}" type="presOf" srcId="{00837987-B0E7-4EE5-9317-C1DCA0B15CE2}" destId="{33FED455-6043-4542-9812-2212A48C1066}" srcOrd="0" destOrd="0" presId="urn:microsoft.com/office/officeart/2005/8/layout/funnel1"/>
    <dgm:cxn modelId="{C2E5F9FC-DEC9-430E-A2F5-5203BDFA264B}" srcId="{630D15CF-8AB0-4E6C-9FE1-60B317FC52FB}" destId="{00837987-B0E7-4EE5-9317-C1DCA0B15CE2}" srcOrd="2" destOrd="0" parTransId="{950D2646-0E1E-46C1-99A0-7A781BED1C32}" sibTransId="{FD37E7BB-DB4A-444D-AA39-1E441C212834}"/>
    <dgm:cxn modelId="{E0646FFF-2E94-4E5E-8FEE-6472E94F04EC}" type="presOf" srcId="{4EFA3694-58B0-4F58-8C82-D8383AC46F3A}" destId="{0E63F694-D793-4790-9C25-C9AD4A5CF1C2}" srcOrd="0" destOrd="0" presId="urn:microsoft.com/office/officeart/2005/8/layout/funnel1"/>
    <dgm:cxn modelId="{57D3624A-A7A0-4219-A5C5-430B83B148A3}" type="presParOf" srcId="{7BA9FED2-2874-4C94-8D65-15376980AFE3}" destId="{B5C0D60E-70A7-4CBA-9872-D1B888C26B7C}" srcOrd="0" destOrd="0" presId="urn:microsoft.com/office/officeart/2005/8/layout/funnel1"/>
    <dgm:cxn modelId="{CBBEB472-E1D7-41B6-A66B-9DC74C417EF8}" type="presParOf" srcId="{7BA9FED2-2874-4C94-8D65-15376980AFE3}" destId="{9ACA8DAC-C649-4BF6-9FDD-5E1BEDE4FEA6}" srcOrd="1" destOrd="0" presId="urn:microsoft.com/office/officeart/2005/8/layout/funnel1"/>
    <dgm:cxn modelId="{9A3C7BE1-980C-4AE3-8EC6-E193FA5FF0CD}" type="presParOf" srcId="{7BA9FED2-2874-4C94-8D65-15376980AFE3}" destId="{CB0D1FA8-157F-41B8-B61C-B507EE20C6D5}" srcOrd="2" destOrd="0" presId="urn:microsoft.com/office/officeart/2005/8/layout/funnel1"/>
    <dgm:cxn modelId="{D328815B-D791-4E14-9429-9522D273668B}" type="presParOf" srcId="{7BA9FED2-2874-4C94-8D65-15376980AFE3}" destId="{33FED455-6043-4542-9812-2212A48C1066}" srcOrd="3" destOrd="0" presId="urn:microsoft.com/office/officeart/2005/8/layout/funnel1"/>
    <dgm:cxn modelId="{CDA77858-5CA2-4299-B81A-001E096778C8}" type="presParOf" srcId="{7BA9FED2-2874-4C94-8D65-15376980AFE3}" destId="{00C91581-1446-4F29-AA63-9364080A3E06}" srcOrd="4" destOrd="0" presId="urn:microsoft.com/office/officeart/2005/8/layout/funnel1"/>
    <dgm:cxn modelId="{6337E570-F1E8-472D-88CE-8729728F6268}" type="presParOf" srcId="{7BA9FED2-2874-4C94-8D65-15376980AFE3}" destId="{0E63F694-D793-4790-9C25-C9AD4A5CF1C2}" srcOrd="5" destOrd="0" presId="urn:microsoft.com/office/officeart/2005/8/layout/funnel1"/>
    <dgm:cxn modelId="{CB8B1B79-9869-4823-92C9-BC140D99CF06}" type="presParOf" srcId="{7BA9FED2-2874-4C94-8D65-15376980AFE3}" destId="{DAB41584-19D3-420A-B39F-5E390E6383D4}" srcOrd="6" destOrd="0" presId="urn:microsoft.com/office/officeart/2005/8/layout/funnel1"/>
  </dgm:cxnLst>
  <dgm:bg/>
  <dgm:whole/>
  <dgm:extLst>
    <a:ext uri="http://schemas.microsoft.com/office/drawing/2008/diagram">
      <dsp:dataModelExt xmlns:dsp="http://schemas.microsoft.com/office/drawing/2008/diagram" relId="rId2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0D60E-70A7-4CBA-9872-D1B888C26B7C}">
      <dsp:nvSpPr>
        <dsp:cNvPr id="0" name=""/>
        <dsp:cNvSpPr/>
      </dsp:nvSpPr>
      <dsp:spPr>
        <a:xfrm>
          <a:off x="974894" y="133661"/>
          <a:ext cx="2652676" cy="921239"/>
        </a:xfrm>
        <a:prstGeom prst="ellipse">
          <a:avLst/>
        </a:prstGeom>
        <a:solidFill>
          <a:schemeClr val="accent3">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9ACA8DAC-C649-4BF6-9FDD-5E1BEDE4FEA6}">
      <dsp:nvSpPr>
        <dsp:cNvPr id="0" name=""/>
        <dsp:cNvSpPr/>
      </dsp:nvSpPr>
      <dsp:spPr>
        <a:xfrm>
          <a:off x="2048302" y="2389464"/>
          <a:ext cx="514084" cy="329014"/>
        </a:xfrm>
        <a:prstGeom prst="downArrow">
          <a:avLst/>
        </a:prstGeom>
        <a:solidFill>
          <a:schemeClr val="accent3">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CB0D1FA8-157F-41B8-B61C-B507EE20C6D5}">
      <dsp:nvSpPr>
        <dsp:cNvPr id="0" name=""/>
        <dsp:cNvSpPr/>
      </dsp:nvSpPr>
      <dsp:spPr>
        <a:xfrm>
          <a:off x="1071542" y="2652676"/>
          <a:ext cx="2467605" cy="61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TW" sz="2100" kern="1200" dirty="0">
              <a:solidFill>
                <a:schemeClr val="tx1">
                  <a:lumMod val="95000"/>
                  <a:lumOff val="5000"/>
                </a:schemeClr>
              </a:solidFill>
            </a:rPr>
            <a:t>True/False</a:t>
          </a:r>
          <a:endParaRPr lang="zh-TW" altLang="en-US" sz="2100" kern="1200" dirty="0">
            <a:solidFill>
              <a:schemeClr val="tx1">
                <a:lumMod val="95000"/>
                <a:lumOff val="5000"/>
              </a:schemeClr>
            </a:solidFill>
          </a:endParaRPr>
        </a:p>
      </dsp:txBody>
      <dsp:txXfrm>
        <a:off x="1071542" y="2652676"/>
        <a:ext cx="2467605" cy="616901"/>
      </dsp:txXfrm>
    </dsp:sp>
    <dsp:sp modelId="{33FED455-6043-4542-9812-2212A48C1066}">
      <dsp:nvSpPr>
        <dsp:cNvPr id="0" name=""/>
        <dsp:cNvSpPr/>
      </dsp:nvSpPr>
      <dsp:spPr>
        <a:xfrm>
          <a:off x="1939316" y="1126050"/>
          <a:ext cx="925352" cy="925352"/>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sp:txBody>
      <dsp:txXfrm>
        <a:off x="2074831" y="1261565"/>
        <a:ext cx="654322" cy="654322"/>
      </dsp:txXfrm>
    </dsp:sp>
    <dsp:sp modelId="{00C91581-1446-4F29-AA63-9364080A3E06}">
      <dsp:nvSpPr>
        <dsp:cNvPr id="0" name=""/>
        <dsp:cNvSpPr/>
      </dsp:nvSpPr>
      <dsp:spPr>
        <a:xfrm>
          <a:off x="1616585" y="436161"/>
          <a:ext cx="925352" cy="925352"/>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血壓</a:t>
          </a:r>
        </a:p>
      </dsp:txBody>
      <dsp:txXfrm>
        <a:off x="1752100" y="571676"/>
        <a:ext cx="654322" cy="654322"/>
      </dsp:txXfrm>
    </dsp:sp>
    <dsp:sp modelId="{0E63F694-D793-4790-9C25-C9AD4A5CF1C2}">
      <dsp:nvSpPr>
        <dsp:cNvPr id="0" name=""/>
        <dsp:cNvSpPr/>
      </dsp:nvSpPr>
      <dsp:spPr>
        <a:xfrm>
          <a:off x="2483022" y="217077"/>
          <a:ext cx="925352" cy="925352"/>
        </a:xfrm>
        <a:prstGeom prst="ellipse">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sp:txBody>
      <dsp:txXfrm>
        <a:off x="2618537" y="352592"/>
        <a:ext cx="654322" cy="654322"/>
      </dsp:txXfrm>
    </dsp:sp>
    <dsp:sp modelId="{DAB41584-19D3-420A-B39F-5E390E6383D4}">
      <dsp:nvSpPr>
        <dsp:cNvPr id="0" name=""/>
        <dsp:cNvSpPr/>
      </dsp:nvSpPr>
      <dsp:spPr>
        <a:xfrm>
          <a:off x="844057" y="283830"/>
          <a:ext cx="2878873" cy="2303098"/>
        </a:xfrm>
        <a:prstGeom prst="funnel">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QuickStyle" Target="../diagrams/quickStyle1.xml"/><Relationship Id="rId3" Type="http://schemas.openxmlformats.org/officeDocument/2006/relationships/image" Target="../media/image2.png"/><Relationship Id="rId21" Type="http://schemas.openxmlformats.org/officeDocument/2006/relationships/image" Target="../media/image18.tm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Layout" Target="../diagrams/layout1.xml"/><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29" Type="http://schemas.openxmlformats.org/officeDocument/2006/relationships/image" Target="../media/image21.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24" Type="http://schemas.openxmlformats.org/officeDocument/2006/relationships/diagramData" Target="../diagrams/data1.xml"/><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28" Type="http://schemas.microsoft.com/office/2007/relationships/diagramDrawing" Target="../diagrams/drawing1.xml"/><Relationship Id="rId10" Type="http://schemas.openxmlformats.org/officeDocument/2006/relationships/image" Target="../media/image8.png"/><Relationship Id="rId19" Type="http://schemas.microsoft.com/office/2007/relationships/hdphoto" Target="../media/hdphoto2.wdp"/><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tmp"/><Relationship Id="rId27"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723293">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xmlns:a14="http://schemas.microsoft.com/office/drawing/2010/main">
        <mc:Choice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874109" y="10727865"/>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xmlns="">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874109" y="10727865"/>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28368"/>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30882" y="11263997"/>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43511" y="11874800"/>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2693831" y="15212479"/>
            <a:ext cx="7309897"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r>
              <a:rPr lang="en-US" altLang="zh-TW" sz="3880" b="1" dirty="0">
                <a:solidFill>
                  <a:srgbClr val="000000"/>
                </a:solidFill>
                <a:effectLst/>
                <a:latin typeface="Microsoft YaHei UI" panose="020B0503020204020204" pitchFamily="34" charset="-122"/>
                <a:ea typeface="Microsoft YaHei UI" panose="020B0503020204020204" pitchFamily="34" charset="-122"/>
              </a:rPr>
              <a:t>(SVM)</a:t>
            </a:r>
            <a:endParaRPr lang="zh-TW" altLang="en-US" sz="3880" b="1" dirty="0">
              <a:latin typeface="Microsoft YaHei UI" panose="020B0503020204020204" pitchFamily="34" charset="-122"/>
              <a:ea typeface="Microsoft YaHei UI" panose="020B0503020204020204" pitchFamily="34" charset="-122"/>
            </a:endParaRPr>
          </a:p>
        </p:txBody>
      </p:sp>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029624" y="12384619"/>
            <a:ext cx="7767787" cy="2820521"/>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301898" y="3251326"/>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793317">
              <a:off x="4097523" y="2384401"/>
              <a:ext cx="1586962"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45848" y="3245280"/>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rot="1751192">
              <a:off x="4268739" y="4412605"/>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rot="1414035">
              <a:off x="7031882" y="243901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1158" y="3253372"/>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rot="19927897">
              <a:off x="7021955" y="4443375"/>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06750" y="24092782"/>
            <a:ext cx="3996597"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1" cstate="print">
            <a:extLst>
              <a:ext uri="{28A0092B-C50C-407E-A947-70E740481C1C}">
                <a14:useLocalDpi xmlns:a14="http://schemas.microsoft.com/office/drawing/2010/main" val="0"/>
              </a:ext>
            </a:extLst>
          </a:blip>
          <a:srcRect l="10165" t="3851" r="7368" b="4781"/>
          <a:stretch/>
        </p:blipFill>
        <p:spPr bwMode="auto">
          <a:xfrm>
            <a:off x="5513295" y="26019965"/>
            <a:ext cx="4958702" cy="2053081"/>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2" cstate="print">
            <a:extLst>
              <a:ext uri="{28A0092B-C50C-407E-A947-70E740481C1C}">
                <a14:useLocalDpi xmlns:a14="http://schemas.microsoft.com/office/drawing/2010/main" val="0"/>
              </a:ext>
            </a:extLst>
          </a:blip>
          <a:srcRect l="7223" t="657" r="6542" b="34533"/>
          <a:stretch/>
        </p:blipFill>
        <p:spPr bwMode="auto">
          <a:xfrm>
            <a:off x="5509723" y="24092782"/>
            <a:ext cx="4796686" cy="1940752"/>
          </a:xfrm>
          <a:prstGeom prst="rect">
            <a:avLst/>
          </a:prstGeom>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AF4ECF8-0178-4489-9B09-D2F8F301C1E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00838" y="16099586"/>
            <a:ext cx="9007704" cy="7054620"/>
          </a:xfrm>
          <a:prstGeom prst="rect">
            <a:avLst/>
          </a:prstGeom>
        </p:spPr>
      </p:pic>
      <p:sp>
        <p:nvSpPr>
          <p:cNvPr id="151" name="文字方塊 150">
            <a:extLst>
              <a:ext uri="{FF2B5EF4-FFF2-40B4-BE49-F238E27FC236}">
                <a16:creationId xmlns:a16="http://schemas.microsoft.com/office/drawing/2014/main" id="{BF376287-031E-4FC4-B61C-3839E2EE2E54}"/>
              </a:ext>
            </a:extLst>
          </p:cNvPr>
          <p:cNvSpPr txBox="1"/>
          <p:nvPr/>
        </p:nvSpPr>
        <p:spPr>
          <a:xfrm>
            <a:off x="12424973" y="19139148"/>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4</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項</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生理指標數據</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體重、額溫、血壓、心跳</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 放入</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SVM</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內進行健康預測</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預測標準以奇美</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醫院的標準做為依據</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)SVM</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模組在已知樣本的預測測試中</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grpSp>
        <p:nvGrpSpPr>
          <p:cNvPr id="126" name="群組 125">
            <a:extLst>
              <a:ext uri="{FF2B5EF4-FFF2-40B4-BE49-F238E27FC236}">
                <a16:creationId xmlns:a16="http://schemas.microsoft.com/office/drawing/2014/main" id="{7D7FC7D8-0479-4CF9-8A85-D0A6095DC08B}"/>
              </a:ext>
            </a:extLst>
          </p:cNvPr>
          <p:cNvGrpSpPr/>
          <p:nvPr/>
        </p:nvGrpSpPr>
        <p:grpSpPr>
          <a:xfrm>
            <a:off x="13888679" y="15961920"/>
            <a:ext cx="4610690" cy="3290141"/>
            <a:chOff x="1344246" y="546628"/>
            <a:chExt cx="8128000" cy="5418667"/>
          </a:xfrm>
        </p:grpSpPr>
        <p:grpSp>
          <p:nvGrpSpPr>
            <p:cNvPr id="143" name="群組 142">
              <a:extLst>
                <a:ext uri="{FF2B5EF4-FFF2-40B4-BE49-F238E27FC236}">
                  <a16:creationId xmlns:a16="http://schemas.microsoft.com/office/drawing/2014/main" id="{B2FBA948-BE39-4293-89AC-5DFE96E2CF2A}"/>
                </a:ext>
              </a:extLst>
            </p:cNvPr>
            <p:cNvGrpSpPr/>
            <p:nvPr/>
          </p:nvGrpSpPr>
          <p:grpSpPr>
            <a:xfrm>
              <a:off x="1344246" y="546628"/>
              <a:ext cx="8128000" cy="5418667"/>
              <a:chOff x="2032000" y="719666"/>
              <a:chExt cx="8128000" cy="5418667"/>
            </a:xfrm>
          </p:grpSpPr>
          <p:graphicFrame>
            <p:nvGraphicFramePr>
              <p:cNvPr id="148" name="資料庫圖表 147">
                <a:extLst>
                  <a:ext uri="{FF2B5EF4-FFF2-40B4-BE49-F238E27FC236}">
                    <a16:creationId xmlns:a16="http://schemas.microsoft.com/office/drawing/2014/main" id="{32A96DD1-DC5F-4C78-9AEA-AD8FC6DF118B}"/>
                  </a:ext>
                </a:extLst>
              </p:cNvPr>
              <p:cNvGraphicFramePr/>
              <p:nvPr>
                <p:extLst>
                  <p:ext uri="{D42A27DB-BD31-4B8C-83A1-F6EECF244321}">
                    <p14:modId xmlns:p14="http://schemas.microsoft.com/office/powerpoint/2010/main" val="6331826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nvGrpSpPr>
              <p:cNvPr id="150" name="群組 149">
                <a:extLst>
                  <a:ext uri="{FF2B5EF4-FFF2-40B4-BE49-F238E27FC236}">
                    <a16:creationId xmlns:a16="http://schemas.microsoft.com/office/drawing/2014/main" id="{D5047A2A-594C-4376-8DCC-89BD1B73D5B3}"/>
                  </a:ext>
                </a:extLst>
              </p:cNvPr>
              <p:cNvGrpSpPr/>
              <p:nvPr/>
            </p:nvGrpSpPr>
            <p:grpSpPr>
              <a:xfrm>
                <a:off x="3772486" y="719666"/>
                <a:ext cx="1524000" cy="1524000"/>
                <a:chOff x="2929654" y="718332"/>
                <a:chExt cx="1524000" cy="1524000"/>
              </a:xfrm>
              <a:scene3d>
                <a:camera prst="orthographicFront"/>
                <a:lightRig rig="flat" dir="t"/>
              </a:scene3d>
            </p:grpSpPr>
            <p:sp>
              <p:nvSpPr>
                <p:cNvPr id="152" name="橢圓 151">
                  <a:extLst>
                    <a:ext uri="{FF2B5EF4-FFF2-40B4-BE49-F238E27FC236}">
                      <a16:creationId xmlns:a16="http://schemas.microsoft.com/office/drawing/2014/main" id="{4056B033-1162-46AB-B8FD-14F7842FF771}"/>
                    </a:ext>
                  </a:extLst>
                </p:cNvPr>
                <p:cNvSpPr/>
                <p:nvPr/>
              </p:nvSpPr>
              <p:spPr>
                <a:xfrm>
                  <a:off x="2929654" y="718332"/>
                  <a:ext cx="1524000" cy="1524000"/>
                </a:xfrm>
                <a:prstGeom prst="ellipse">
                  <a:avLst/>
                </a:prstGeom>
                <a:solidFill>
                  <a:schemeClr val="accent2"/>
                </a:solidFill>
                <a:ln w="28575"/>
                <a:sp3d prstMaterial="plastic">
                  <a:bevelT w="120900" h="88900"/>
                  <a:bevelB w="88900" h="31750" prst="angle"/>
                </a:sp3d>
              </p:spPr>
              <p:style>
                <a:lnRef idx="0">
                  <a:schemeClr val="accent3">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endParaRPr lang="zh-TW" altLang="en-US" dirty="0"/>
                </a:p>
              </p:txBody>
            </p:sp>
            <p:sp>
              <p:nvSpPr>
                <p:cNvPr id="153" name="橢圓 4">
                  <a:extLst>
                    <a:ext uri="{FF2B5EF4-FFF2-40B4-BE49-F238E27FC236}">
                      <a16:creationId xmlns:a16="http://schemas.microsoft.com/office/drawing/2014/main" id="{B3530D94-5363-4D6D-8C52-5BC4E41623BF}"/>
                    </a:ext>
                  </a:extLst>
                </p:cNvPr>
                <p:cNvSpPr txBox="1"/>
                <p:nvPr/>
              </p:nvSpPr>
              <p:spPr>
                <a:xfrm>
                  <a:off x="3152840" y="941517"/>
                  <a:ext cx="1077630" cy="1077630"/>
                </a:xfrm>
                <a:prstGeom prst="rect">
                  <a:avLst/>
                </a:prstGeom>
                <a:ln w="28575"/>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0" indent="0" algn="ctr" defTabSz="16002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體重</a:t>
                  </a:r>
                </a:p>
              </p:txBody>
            </p:sp>
          </p:grpSp>
        </p:grpSp>
        <p:sp>
          <p:nvSpPr>
            <p:cNvPr id="145" name="矩形 144">
              <a:extLst>
                <a:ext uri="{FF2B5EF4-FFF2-40B4-BE49-F238E27FC236}">
                  <a16:creationId xmlns:a16="http://schemas.microsoft.com/office/drawing/2014/main" id="{F1B4FF5B-44C5-4954-966F-24EEEAE5F502}"/>
                </a:ext>
              </a:extLst>
            </p:cNvPr>
            <p:cNvSpPr/>
            <p:nvPr/>
          </p:nvSpPr>
          <p:spPr>
            <a:xfrm>
              <a:off x="6233994" y="4095433"/>
              <a:ext cx="1894011" cy="106446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3600" b="1" cap="none" spc="0" dirty="0">
                  <a:ln/>
                  <a:solidFill>
                    <a:schemeClr val="accent3"/>
                  </a:solidFill>
                  <a:effectLst/>
                </a:rPr>
                <a:t>SVM</a:t>
              </a:r>
              <a:endParaRPr lang="zh-TW" altLang="en-US" sz="3600" b="1" cap="none" spc="0" dirty="0">
                <a:ln/>
                <a:solidFill>
                  <a:schemeClr val="accent3"/>
                </a:solidFill>
                <a:effectLst/>
              </a:endParaRPr>
            </a:p>
          </p:txBody>
        </p:sp>
        <p:cxnSp>
          <p:nvCxnSpPr>
            <p:cNvPr id="147" name="接點: 弧形 146">
              <a:extLst>
                <a:ext uri="{FF2B5EF4-FFF2-40B4-BE49-F238E27FC236}">
                  <a16:creationId xmlns:a16="http://schemas.microsoft.com/office/drawing/2014/main" id="{F3C7ACC4-DDBC-4474-A519-4FB3A288D1E7}"/>
                </a:ext>
              </a:extLst>
            </p:cNvPr>
            <p:cNvCxnSpPr/>
            <p:nvPr/>
          </p:nvCxnSpPr>
          <p:spPr>
            <a:xfrm>
              <a:off x="5641145" y="4107766"/>
              <a:ext cx="618978" cy="407963"/>
            </a:xfrm>
            <a:prstGeom prst="curvedConnector3">
              <a:avLst/>
            </a:prstGeom>
            <a:ln w="38100">
              <a:tailEnd type="triangle"/>
            </a:ln>
          </p:spPr>
          <p:style>
            <a:lnRef idx="3">
              <a:schemeClr val="dk1"/>
            </a:lnRef>
            <a:fillRef idx="0">
              <a:schemeClr val="dk1"/>
            </a:fillRef>
            <a:effectRef idx="2">
              <a:schemeClr val="dk1"/>
            </a:effectRef>
            <a:fontRef idx="minor">
              <a:schemeClr val="tx1"/>
            </a:fontRef>
          </p:style>
        </p:cxnSp>
      </p:grpSp>
      <p:pic>
        <p:nvPicPr>
          <p:cNvPr id="13" name="圖片 12" descr="一張含有 文字 的圖片&#10;&#10;自動產生的描述">
            <a:extLst>
              <a:ext uri="{FF2B5EF4-FFF2-40B4-BE49-F238E27FC236}">
                <a16:creationId xmlns:a16="http://schemas.microsoft.com/office/drawing/2014/main" id="{F39120A9-AE42-4A9E-9377-8B83C9181C8B}"/>
              </a:ext>
            </a:extLst>
          </p:cNvPr>
          <p:cNvPicPr>
            <a:picLocks noChangeAspect="1"/>
          </p:cNvPicPr>
          <p:nvPr/>
        </p:nvPicPr>
        <p:blipFill rotWithShape="1">
          <a:blip r:embed="rId29">
            <a:extLst>
              <a:ext uri="{28A0092B-C50C-407E-A947-70E740481C1C}">
                <a14:useLocalDpi xmlns:a14="http://schemas.microsoft.com/office/drawing/2010/main" val="0"/>
              </a:ext>
            </a:extLst>
          </a:blip>
          <a:srcRect r="20489" b="90576"/>
          <a:stretch/>
        </p:blipFill>
        <p:spPr>
          <a:xfrm>
            <a:off x="5642422" y="28073046"/>
            <a:ext cx="4456089" cy="234169"/>
          </a:xfrm>
          <a:prstGeom prst="rect">
            <a:avLst/>
          </a:prstGeom>
        </p:spPr>
      </p:pic>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1841</TotalTime>
  <Words>495</Words>
  <Application>Microsoft Office PowerPoint</Application>
  <PresentationFormat>自訂</PresentationFormat>
  <Paragraphs>69</Paragraphs>
  <Slides>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vt:i4>
      </vt:variant>
    </vt:vector>
  </HeadingPairs>
  <TitlesOfParts>
    <vt:vector size="11" baseType="lpstr">
      <vt:lpstr>Microsoft YaHei UI</vt:lpstr>
      <vt:lpstr>華康娃娃體</vt:lpstr>
      <vt:lpstr>微軟正黑體</vt:lpstr>
      <vt:lpstr>DFKai-SB</vt:lpstr>
      <vt:lpstr>DFKai-SB</vt:lpstr>
      <vt:lpstr>Arial</vt:lpstr>
      <vt:lpstr>Calibri</vt:lpstr>
      <vt:lpstr>Calibri Light</vt:lpstr>
      <vt:lpstr>Cambria Math</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電通系一甲-關柏龍</cp:lastModifiedBy>
  <cp:revision>114</cp:revision>
  <dcterms:created xsi:type="dcterms:W3CDTF">2007-11-30T06:11:08Z</dcterms:created>
  <dcterms:modified xsi:type="dcterms:W3CDTF">2021-05-01T06:06:09Z</dcterms:modified>
</cp:coreProperties>
</file>