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標楷體" panose="03000509000000000000" pitchFamily="65" charset="-120"/>
      <p:regular r:id="rId14"/>
    </p:embeddedFont>
    <p:embeddedFont>
      <p:font typeface="標楷體" panose="03000509000000000000" pitchFamily="65" charset="-12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tnr/XQpiPA4WBOdfoM1KjeVYmY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政祺 張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0-27T14:50:25.988" idx="1">
    <p:pos x="10" y="10"/>
    <p:text/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KXgQ9RQ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fa7b36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fa7b36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2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2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1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21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1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2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2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6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6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6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6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3224380" y="1372286"/>
            <a:ext cx="5743240" cy="334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80"/>
              <a:buFont typeface="Century Gothic"/>
              <a:buNone/>
            </a:pPr>
            <a:r>
              <a:rPr lang="en-US" sz="6480"/>
              <a:t>		</a:t>
            </a:r>
            <a:br>
              <a:rPr lang="en-US" sz="6480"/>
            </a:br>
            <a:br>
              <a:rPr lang="en-US" sz="6480"/>
            </a:br>
            <a:br>
              <a:rPr lang="en-US" sz="6480"/>
            </a:br>
            <a:br>
              <a:rPr lang="en-US" sz="6480"/>
            </a:br>
            <a:r>
              <a:rPr lang="en-US" sz="6480"/>
              <a:t>專題進度報告</a:t>
            </a:r>
            <a:br>
              <a:rPr lang="en-US" sz="6480"/>
            </a:br>
            <a:r>
              <a:rPr lang="en-US" sz="6480"/>
              <a:t>						</a:t>
            </a:r>
            <a:br>
              <a:rPr lang="en-US" sz="4320"/>
            </a:br>
            <a:endParaRPr sz="4320"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2805116" y="4153097"/>
            <a:ext cx="8825658" cy="90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40"/>
              <a:buNone/>
            </a:pPr>
            <a:r>
              <a:rPr lang="en-US" sz="4300">
                <a:solidFill>
                  <a:schemeClr val="lt2"/>
                </a:solidFill>
              </a:rPr>
              <a:t> </a:t>
            </a:r>
            <a:r>
              <a:rPr lang="en-US" sz="2400">
                <a:solidFill>
                  <a:schemeClr val="lt2"/>
                </a:solidFill>
              </a:rPr>
              <a:t>組員 : 李宗穎 、 葉韋均、關柏龍 、 張政祺</a:t>
            </a:r>
            <a:endParaRPr sz="4300">
              <a:solidFill>
                <a:schemeClr val="lt2"/>
              </a:solidFill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4974055" y="3709967"/>
            <a:ext cx="22438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教授:曾士桓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597494" y="541986"/>
            <a:ext cx="9404723" cy="96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Font typeface="Century Gothic"/>
              <a:buNone/>
            </a:pPr>
            <a:r>
              <a:rPr lang="en-US" sz="4300"/>
              <a:t>進度報告 (Zenbo Junior)</a:t>
            </a:r>
            <a:endParaRPr sz="4300"/>
          </a:p>
        </p:txBody>
      </p:sp>
      <p:grpSp>
        <p:nvGrpSpPr>
          <p:cNvPr id="155" name="Google Shape;155;p2"/>
          <p:cNvGrpSpPr/>
          <p:nvPr/>
        </p:nvGrpSpPr>
        <p:grpSpPr>
          <a:xfrm>
            <a:off x="1200978" y="2050121"/>
            <a:ext cx="9790043" cy="4263450"/>
            <a:chOff x="603483" y="2442"/>
            <a:chExt cx="9790043" cy="4263450"/>
          </a:xfrm>
        </p:grpSpPr>
        <p:sp>
          <p:nvSpPr>
            <p:cNvPr id="156" name="Google Shape;156;p2"/>
            <p:cNvSpPr/>
            <p:nvPr/>
          </p:nvSpPr>
          <p:spPr>
            <a:xfrm rot="5400000">
              <a:off x="1195179" y="1032879"/>
              <a:ext cx="1782276" cy="296566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0">
                  <a:srgbClr val="EBC55A"/>
                </a:gs>
                <a:gs pos="100000">
                  <a:srgbClr val="B7921E"/>
                </a:gs>
              </a:gsLst>
              <a:lin ang="5400000" scaled="0"/>
            </a:gradFill>
            <a:ln w="9525" cap="rnd" cmpd="sng">
              <a:solidFill>
                <a:srgbClr val="E6B72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66145" y="1918975"/>
              <a:ext cx="2940478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 txBox="1"/>
            <p:nvPr/>
          </p:nvSpPr>
          <p:spPr>
            <a:xfrm>
              <a:off x="766145" y="1918975"/>
              <a:ext cx="2940478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DFKai-SB"/>
                <a:buNone/>
              </a:pPr>
              <a:r>
                <a:rPr lang="en-US" sz="3600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語音辨識</a:t>
              </a:r>
              <a:endParaRPr sz="3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57150" marR="0" lvl="1" indent="0" algn="l" rtl="0">
                <a:lnSpc>
                  <a:spcPct val="90000"/>
                </a:lnSpc>
                <a:spcBef>
                  <a:spcPts val="126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DFKai-SB"/>
                <a:buChar char="•"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對話功能完成(問候、回覆)</a:t>
              </a:r>
              <a:endParaRPr sz="1600" b="0" i="0" u="none" strike="noStrike" cap="non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571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069921" y="814544"/>
              <a:ext cx="505173" cy="505173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rgbClr val="C3DD64"/>
                </a:gs>
                <a:gs pos="100000">
                  <a:srgbClr val="90AB2C"/>
                </a:gs>
              </a:gsLst>
              <a:lin ang="5400000" scaled="0"/>
            </a:gradFill>
            <a:ln w="9525" cap="rnd" cmpd="sng">
              <a:solidFill>
                <a:srgbClr val="B5D63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5400000">
              <a:off x="4604395" y="221812"/>
              <a:ext cx="1782276" cy="296566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0">
                  <a:srgbClr val="8FD16E"/>
                </a:gs>
                <a:gs pos="100000">
                  <a:srgbClr val="5B9F38"/>
                </a:gs>
              </a:gsLst>
              <a:lin ang="5400000" scaled="0"/>
            </a:gradFill>
            <a:ln w="9525" cap="rnd" cmpd="sng">
              <a:solidFill>
                <a:srgbClr val="73C74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306889" y="1107908"/>
              <a:ext cx="2677421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4306889" y="1107908"/>
              <a:ext cx="2677421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entury Gothic"/>
                <a:buNone/>
              </a:pPr>
              <a:endParaRPr sz="3600" b="0" i="0">
                <a:solidFill>
                  <a:schemeClr val="lt2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57150" algn="l" rtl="0">
                <a:lnSpc>
                  <a:spcPct val="90000"/>
                </a:lnSpc>
                <a:spcBef>
                  <a:spcPts val="126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571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479137" y="3477"/>
              <a:ext cx="505173" cy="505173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rgbClr val="7AC683"/>
                </a:gs>
                <a:gs pos="100000">
                  <a:srgbClr val="44954E"/>
                </a:gs>
              </a:gsLst>
              <a:lin ang="5400000" scaled="0"/>
            </a:gradFill>
            <a:ln w="9525" cap="rnd" cmpd="sng">
              <a:solidFill>
                <a:srgbClr val="58B96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rot="5400000">
              <a:off x="8013611" y="-589254"/>
              <a:ext cx="1782276" cy="296566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0">
                  <a:srgbClr val="87BBA5"/>
                </a:gs>
                <a:gs pos="100000">
                  <a:srgbClr val="518A72"/>
                </a:gs>
              </a:gsLst>
              <a:lin ang="5400000" scaled="0"/>
            </a:gradFill>
            <a:ln w="9525" cap="rnd" cmpd="sng">
              <a:solidFill>
                <a:srgbClr val="68AB8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716105" y="296841"/>
              <a:ext cx="2677421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 txBox="1"/>
            <p:nvPr/>
          </p:nvSpPr>
          <p:spPr>
            <a:xfrm>
              <a:off x="7716105" y="296841"/>
              <a:ext cx="2677421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DFKai-SB"/>
                <a:buNone/>
              </a:pPr>
              <a:r>
                <a:rPr lang="en-US" sz="3600" b="0" i="0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預計進度</a:t>
              </a:r>
              <a:endParaRPr sz="3600" b="0" i="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69850" algn="l" rtl="0">
                <a:lnSpc>
                  <a:spcPct val="90000"/>
                </a:lnSpc>
                <a:spcBef>
                  <a:spcPts val="12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DFKai-SB"/>
                <a:buChar char="•"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語音建議功能 。</a:t>
              </a:r>
              <a:endParaRPr sz="1600" b="0" i="0" u="none" strike="noStrike" cap="non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698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DFKai-SB"/>
                <a:buChar char="•"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系統能整合到一段落。</a:t>
              </a:r>
              <a:endParaRPr sz="1600" b="0" i="0" u="none" strike="noStrike" cap="non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sp>
        <p:nvSpPr>
          <p:cNvPr id="167" name="Google Shape;167;p2"/>
          <p:cNvSpPr txBox="1"/>
          <p:nvPr/>
        </p:nvSpPr>
        <p:spPr>
          <a:xfrm>
            <a:off x="4902544" y="3180584"/>
            <a:ext cx="2919283" cy="192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BEBEB"/>
                </a:solidFill>
                <a:latin typeface="DFKai-SB"/>
                <a:ea typeface="DFKai-SB"/>
                <a:cs typeface="DFKai-SB"/>
                <a:sym typeface="DFKai-SB"/>
              </a:rPr>
              <a:t>尚未完成</a:t>
            </a:r>
            <a:endParaRPr sz="3600">
              <a:solidFill>
                <a:srgbClr val="EBEBEB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建議使用者功能尚未完成。</a:t>
            </a:r>
            <a:endParaRPr sz="16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endParaRPr sz="16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171450" marR="0" lvl="1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/>
          </p:nvPr>
        </p:nvSpPr>
        <p:spPr>
          <a:xfrm>
            <a:off x="395257" y="399090"/>
            <a:ext cx="9404723" cy="96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Font typeface="Century Gothic"/>
              <a:buNone/>
            </a:pPr>
            <a:r>
              <a:rPr lang="en-US" sz="4300" dirty="0" err="1"/>
              <a:t>進度報告</a:t>
            </a:r>
            <a:r>
              <a:rPr lang="en-US" sz="4300" dirty="0"/>
              <a:t> (Client-Server)</a:t>
            </a:r>
            <a:endParaRPr sz="43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890F7E-D55C-448D-8FB8-BFA4195612F4}"/>
              </a:ext>
            </a:extLst>
          </p:cNvPr>
          <p:cNvSpPr txBox="1"/>
          <p:nvPr/>
        </p:nvSpPr>
        <p:spPr>
          <a:xfrm>
            <a:off x="395257" y="136200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47DCB02-7A14-4608-95CA-976F8F374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976" y="1145539"/>
            <a:ext cx="9472047" cy="55916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4000"/>
              <a:t>進度報告 (Rasberry pi)</a:t>
            </a:r>
            <a:endParaRPr/>
          </a:p>
        </p:txBody>
      </p:sp>
      <p:grpSp>
        <p:nvGrpSpPr>
          <p:cNvPr id="191" name="Google Shape;191;p4"/>
          <p:cNvGrpSpPr/>
          <p:nvPr/>
        </p:nvGrpSpPr>
        <p:grpSpPr>
          <a:xfrm>
            <a:off x="1103313" y="2054686"/>
            <a:ext cx="8947149" cy="4191664"/>
            <a:chOff x="0" y="2048"/>
            <a:chExt cx="8947149" cy="4191664"/>
          </a:xfrm>
        </p:grpSpPr>
        <p:sp>
          <p:nvSpPr>
            <p:cNvPr id="192" name="Google Shape;192;p4"/>
            <p:cNvSpPr/>
            <p:nvPr/>
          </p:nvSpPr>
          <p:spPr>
            <a:xfrm rot="5400000">
              <a:off x="5543202" y="-2184964"/>
              <a:ext cx="1081719" cy="572617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3CACA">
                <a:alpha val="89803"/>
              </a:srgbClr>
            </a:solidFill>
            <a:ln w="9525" cap="rnd" cmpd="sng">
              <a:solidFill>
                <a:srgbClr val="E3CA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 txBox="1"/>
            <p:nvPr/>
          </p:nvSpPr>
          <p:spPr>
            <a:xfrm>
              <a:off x="3220974" y="190069"/>
              <a:ext cx="5673371" cy="976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36175" rIns="72375" bIns="3617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DFKai-SB"/>
                <a:buChar char="•"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將各藍芽裝置分開作為子程式</a:t>
              </a:r>
              <a:endParaRPr/>
            </a:p>
            <a:p>
              <a:pPr marL="171450" marR="0" lvl="1" indent="-5080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0" y="2048"/>
              <a:ext cx="3220974" cy="135214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 txBox="1"/>
            <p:nvPr/>
          </p:nvSpPr>
          <p:spPr>
            <a:xfrm>
              <a:off x="66006" y="68054"/>
              <a:ext cx="3088962" cy="1220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80000" rIns="16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entury Gothic"/>
                <a:buNone/>
              </a:pPr>
              <a:r>
                <a:rPr lang="en-US" sz="4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Threading</a:t>
              </a:r>
              <a:endParaRPr sz="4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 rot="5400000">
              <a:off x="5543202" y="-765207"/>
              <a:ext cx="1081719" cy="572617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3CACA">
                <a:alpha val="89803"/>
              </a:srgbClr>
            </a:solidFill>
            <a:ln w="9525" cap="rnd" cmpd="sng">
              <a:solidFill>
                <a:srgbClr val="E3CA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 txBox="1"/>
            <p:nvPr/>
          </p:nvSpPr>
          <p:spPr>
            <a:xfrm>
              <a:off x="3220974" y="1609826"/>
              <a:ext cx="5673371" cy="976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36175" rIns="72375" bIns="3617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DFKai-SB"/>
                <a:buChar char="•"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問題:閒置一段時間後再重新執行程式會自動斷開</a:t>
              </a:r>
              <a:endParaRPr/>
            </a:p>
            <a:p>
              <a:pPr marL="171450" marR="0" lvl="1" indent="-5080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0" y="1421806"/>
              <a:ext cx="3220974" cy="135214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 txBox="1"/>
            <p:nvPr/>
          </p:nvSpPr>
          <p:spPr>
            <a:xfrm>
              <a:off x="66006" y="1487812"/>
              <a:ext cx="3088962" cy="1220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80000" rIns="16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entury Gothic"/>
                <a:buNone/>
              </a:pPr>
              <a:r>
                <a:rPr lang="en-US" sz="4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讀卡機</a:t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5400000">
              <a:off x="5543202" y="654550"/>
              <a:ext cx="1081719" cy="572617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3CACA">
                <a:alpha val="89803"/>
              </a:srgbClr>
            </a:solidFill>
            <a:ln w="9525" cap="rnd" cmpd="sng">
              <a:solidFill>
                <a:srgbClr val="E3CA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 txBox="1"/>
            <p:nvPr/>
          </p:nvSpPr>
          <p:spPr>
            <a:xfrm>
              <a:off x="3220974" y="3029584"/>
              <a:ext cx="5673371" cy="976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36175" rIns="72375" bIns="36175" anchor="ctr" anchorCtr="0">
              <a:noAutofit/>
            </a:bodyPr>
            <a:lstStyle/>
            <a:p>
              <a:pPr marL="171450" marR="0" lvl="1" indent="-508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0" y="2841563"/>
              <a:ext cx="3220974" cy="135214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 txBox="1"/>
            <p:nvPr/>
          </p:nvSpPr>
          <p:spPr>
            <a:xfrm>
              <a:off x="66006" y="2907569"/>
              <a:ext cx="3088962" cy="1220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80000" rIns="16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entury Gothic"/>
                <a:buNone/>
              </a:pPr>
              <a:endParaRPr sz="4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 txBox="1">
            <a:spLocks noGrp="1"/>
          </p:cNvSpPr>
          <p:nvPr>
            <p:ph type="title"/>
          </p:nvPr>
        </p:nvSpPr>
        <p:spPr>
          <a:xfrm>
            <a:off x="646111" y="452719"/>
            <a:ext cx="9781744" cy="44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DFKai-SB"/>
              <a:buNone/>
            </a:pPr>
            <a:r>
              <a:rPr lang="en-US" sz="3000">
                <a:latin typeface="DFKai-SB"/>
                <a:ea typeface="DFKai-SB"/>
                <a:cs typeface="DFKai-SB"/>
                <a:sym typeface="DFKai-SB"/>
              </a:rPr>
              <a:t>進度報告(</a:t>
            </a:r>
            <a:r>
              <a:rPr lang="en-US" sz="3000"/>
              <a:t>Rasberry pi與MySQL</a:t>
            </a:r>
            <a:r>
              <a:rPr lang="en-US" sz="3000">
                <a:latin typeface="DFKai-SB"/>
                <a:ea typeface="DFKai-SB"/>
                <a:cs typeface="DFKai-SB"/>
                <a:sym typeface="DFKai-SB"/>
              </a:rPr>
              <a:t>)</a:t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09" name="Google Shape;209;p5" descr="一張含有 文字 的圖片&#10;&#10;自動產生的描述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6112" y="1083453"/>
            <a:ext cx="10123487" cy="5656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fa7b3634b_0_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進度報告</a:t>
            </a:r>
            <a:r>
              <a:rPr lang="en-US" altLang="zh-TW" dirty="0"/>
              <a:t>(</a:t>
            </a:r>
            <a:r>
              <a:rPr lang="en-US" dirty="0"/>
              <a:t>Django</a:t>
            </a:r>
            <a:r>
              <a:rPr lang="en-US" altLang="zh-TW" dirty="0"/>
              <a:t>)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7A7F291-05B1-44D5-A86C-7EBD7CF97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12" y="1617365"/>
            <a:ext cx="3277280" cy="468286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EF29365-9623-4DA3-9445-29E535347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593" y="1642089"/>
            <a:ext cx="7758462" cy="269826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4C383C7-9C0D-42D1-88F1-8DD22478A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951" y="4450726"/>
            <a:ext cx="7768820" cy="15303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A6008-3A37-4F58-B0DE-2804AADD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Django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97D509-1744-4219-B10B-AA61317C0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293" y="1687158"/>
            <a:ext cx="8946541" cy="4195481"/>
          </a:xfrm>
        </p:spPr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圖表不會再同一個網頁頁面顯示。</a:t>
            </a:r>
            <a:endParaRPr lang="en-US" altLang="zh-TW" dirty="0"/>
          </a:p>
          <a:p>
            <a:r>
              <a:rPr lang="zh-TW" altLang="en-US" dirty="0"/>
              <a:t>預計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登入系統</a:t>
            </a:r>
            <a:endParaRPr lang="en-US" altLang="zh-TW" dirty="0"/>
          </a:p>
          <a:p>
            <a:pPr lvl="1"/>
            <a:r>
              <a:rPr lang="zh-TW" altLang="en-US" dirty="0"/>
              <a:t>視圖表改善</a:t>
            </a:r>
            <a:r>
              <a:rPr lang="en-US" altLang="zh-TW" dirty="0"/>
              <a:t>(</a:t>
            </a:r>
            <a:r>
              <a:rPr lang="en-US" altLang="zh-TW" dirty="0" err="1"/>
              <a:t>javascript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美化網頁</a:t>
            </a:r>
            <a:r>
              <a:rPr lang="en-US" altLang="zh-TW"/>
              <a:t>(html)</a:t>
            </a:r>
            <a:endParaRPr lang="en-US" altLang="zh-TW" dirty="0"/>
          </a:p>
          <a:p>
            <a:pPr marL="13716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4667347"/>
      </p:ext>
    </p:extLst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104</Words>
  <Application>Microsoft Office PowerPoint</Application>
  <PresentationFormat>寬螢幕</PresentationFormat>
  <Paragraphs>34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Century Gothic</vt:lpstr>
      <vt:lpstr>Noto Sans Symbols</vt:lpstr>
      <vt:lpstr>標楷體</vt:lpstr>
      <vt:lpstr>標楷體</vt:lpstr>
      <vt:lpstr>Arial</vt:lpstr>
      <vt:lpstr>Ion</vt:lpstr>
      <vt:lpstr>      專題進度報告        </vt:lpstr>
      <vt:lpstr>進度報告 (Zenbo Junior)</vt:lpstr>
      <vt:lpstr>進度報告 (Client-Server)</vt:lpstr>
      <vt:lpstr>進度報告 (Rasberry pi)</vt:lpstr>
      <vt:lpstr>進度報告(Rasberry pi與MySQL)</vt:lpstr>
      <vt:lpstr>進度報告(Django)</vt:lpstr>
      <vt:lpstr>Django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專題進度報告</dc:title>
  <dc:creator>宗穎 李</dc:creator>
  <cp:lastModifiedBy>宗穎 李</cp:lastModifiedBy>
  <cp:revision>9</cp:revision>
  <dcterms:created xsi:type="dcterms:W3CDTF">2020-10-06T05:06:37Z</dcterms:created>
  <dcterms:modified xsi:type="dcterms:W3CDTF">2021-02-26T00:19:20Z</dcterms:modified>
</cp:coreProperties>
</file>