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82" autoAdjust="0"/>
    <p:restoredTop sz="95847" autoAdjust="0"/>
  </p:normalViewPr>
  <p:slideViewPr>
    <p:cSldViewPr snapToGrid="0">
      <p:cViewPr varScale="1">
        <p:scale>
          <a:sx n="86" d="100"/>
          <a:sy n="86" d="100"/>
        </p:scale>
        <p:origin x="4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95AE6-950A-4AF4-806B-8F8DB652020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FD85A-4BE1-4E05-8A39-CB44085C4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8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06A9B-2E56-42D0-870E-0288A09FF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233C2C-FB84-40B7-9202-A756E6484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10918F-CF9A-40F6-AE93-4D7D1CD8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C0A149-4C7A-4C87-9B41-B5752007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EBD7BC-A79E-45BC-AD45-4B8AD8A5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48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D0C6D-2BBD-445F-9D6D-280C9D63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2C609BB-9067-46E5-B0AE-44D2DA9A0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21E5BF-709B-45A3-A42F-82E2BD75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3C4BA5-7BD6-4E67-957B-2C6CD2FB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491491-C952-4AFF-B80A-8A563C33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09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E2994A-145E-433F-85CF-20A02434D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1583E8-F384-4531-B5F7-70D7E9DBE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1790BF-7448-4B81-A6EC-97C910E5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4D5877-4FF2-4B9D-95D7-2685B8D0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4F00D3-5CBA-4F91-8C10-6B0A72F5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59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D6B24-FBF8-43CA-8D21-5A964709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59927B-9286-4B1E-B450-AC172E94A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7FFB31-D323-46BF-9AE8-813F7F56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BE5623-A037-4F5B-BD32-5EB0D3E8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64EDAB-F35B-41C5-93FC-16CA8262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76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A46F34-C703-4A5D-A7BF-009FA26A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5D4E93-7827-4E01-86D1-3105BB6C6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C92100-0953-4DAF-B1F0-570E07B8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11DE43-4FF7-4961-A882-1F5E3FE0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7F2280-A76F-478D-9E18-6D955A6C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05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79D0F-85CB-4586-B013-CC82A7F8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9D0070-A4B5-480C-8784-0351A1F13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3A60A1-692C-4C9C-9D94-47C08E7C5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739915-5872-4419-AC58-5E52A645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3D6E4A-8B3F-4993-AB9A-64433A2D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AF2EF3-6CCC-4D0F-ABE6-EEB71903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56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74BF3-A31A-40B5-AC3F-AB9672763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031A1-9087-4CB1-943B-D0812A8BD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6AE3B1-60F9-48EC-9EED-ECAB6E976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A8586E0-A4F5-4315-A66E-176478D8E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6EF7E6-419E-4B57-A5A2-85F7ACB24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5FD156F-01B1-4877-ABB4-5CBCE176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80973C9-5FAE-46B8-99A5-97B43E11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49E3045-DB67-4A37-B7F5-BF44F09C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48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36D09-53F1-4BCD-BB96-34633938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D832BE-18FA-4E12-944D-B661C19C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89C7080-14C8-4C3D-BA27-63DAE5BE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541D07-248D-4042-837E-51237524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19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2B4DACB-BEBF-49EB-821A-B1E3CFE0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C38ACBD-5CD8-4376-9647-82E1EFFE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DE55CD-317C-4238-B836-1E23A038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25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01D73-2E8A-4FFB-80CF-6FBD8275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A744D-A92B-4EB6-990E-F3C17F8DC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1A567F-512C-4C42-9121-67BFA7058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1049D9-A301-49B5-B630-AC893505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565794-6738-449C-AB0C-3F9AAE33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68A8DB-DD33-4B86-BC8B-A4820B96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99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A5EB03-DAA7-4816-A24B-DFD78FFD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8CDC62-28B8-4C8E-8D74-46C7707C5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FC2E67-6376-47B9-9EDF-794F4CDDC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2989CE-338C-4A47-A629-4BAB7EC9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CF17D0-F41D-47B4-BAC6-626E8D1D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3651D3-EFB7-4CC7-85AD-A57E4578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2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8E669BB-7E30-48D0-A75B-9E3359F3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5B46CF-E025-4133-B932-12F1159ED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21FB7F-517A-487F-A15A-DC8890228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A7ECB-38DB-4525-A189-B5572274BBFE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9DAD73-1428-49A0-9A26-1BD00579F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4A43CE-0275-45C3-8B60-9B53CD652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66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3224380" y="1372286"/>
            <a:ext cx="5743240" cy="334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80"/>
              <a:buFont typeface="Century Gothic"/>
              <a:buNone/>
            </a:pPr>
            <a:r>
              <a:rPr lang="zh-TW" altLang="en-US" sz="6480" dirty="0"/>
              <a:t>		</a:t>
            </a:r>
            <a:br>
              <a:rPr lang="zh-TW" altLang="en-US" sz="6480" dirty="0"/>
            </a:br>
            <a:br>
              <a:rPr lang="zh-TW" altLang="en-US" sz="6480" dirty="0"/>
            </a:br>
            <a:br>
              <a:rPr lang="zh-TW" altLang="en-US" sz="6480" dirty="0"/>
            </a:br>
            <a:br>
              <a:rPr lang="zh-TW" altLang="en-US" sz="6480" dirty="0"/>
            </a:br>
            <a:r>
              <a:rPr lang="zh-TW" altLang="en-US" sz="6480" dirty="0"/>
              <a:t>專題進度報告</a:t>
            </a:r>
            <a:br>
              <a:rPr lang="zh-TW" altLang="en-US" sz="6480" dirty="0"/>
            </a:br>
            <a:r>
              <a:rPr lang="zh-TW" altLang="en-US" sz="6480" dirty="0"/>
              <a:t>					</a:t>
            </a:r>
            <a:r>
              <a:rPr lang="zh-TW" altLang="en-US" sz="6480" dirty="0">
                <a:solidFill>
                  <a:schemeClr val="bg1"/>
                </a:solidFill>
              </a:rPr>
              <a:t>	</a:t>
            </a:r>
            <a:br>
              <a:rPr lang="zh-TW" altLang="en-US" sz="4320" dirty="0">
                <a:solidFill>
                  <a:schemeClr val="bg1"/>
                </a:solidFill>
              </a:rPr>
            </a:br>
            <a:endParaRPr lang="zh-TW" altLang="en-US" sz="4320" dirty="0">
              <a:solidFill>
                <a:schemeClr val="bg1"/>
              </a:solidFill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2805116" y="3890665"/>
            <a:ext cx="8825658" cy="901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440"/>
              <a:buNone/>
            </a:pPr>
            <a:r>
              <a:rPr lang="zh-TW" altLang="en-US" sz="4300" dirty="0">
                <a:solidFill>
                  <a:schemeClr val="lt2"/>
                </a:solidFill>
              </a:rPr>
              <a:t> </a:t>
            </a:r>
            <a:r>
              <a:rPr lang="zh-TW" altLang="en-US" sz="2400" dirty="0"/>
              <a:t>組員 </a:t>
            </a:r>
            <a:r>
              <a:rPr lang="en-US" altLang="zh-TW" sz="2400" dirty="0"/>
              <a:t>: </a:t>
            </a:r>
            <a:r>
              <a:rPr lang="zh-TW" altLang="en-US" sz="2400" dirty="0"/>
              <a:t>李宗穎 、 葉韋均、關柏龍 、 張政祺</a:t>
            </a:r>
            <a:endParaRPr lang="zh-TW" altLang="en-US" sz="4300" dirty="0"/>
          </a:p>
        </p:txBody>
      </p:sp>
      <p:sp>
        <p:nvSpPr>
          <p:cNvPr id="149" name="Google Shape;149;p1"/>
          <p:cNvSpPr txBox="1"/>
          <p:nvPr/>
        </p:nvSpPr>
        <p:spPr>
          <a:xfrm>
            <a:off x="4974055" y="3429000"/>
            <a:ext cx="22438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sym typeface="Century Gothic"/>
              </a:rPr>
              <a:t>教授</a:t>
            </a:r>
            <a:r>
              <a:rPr lang="en-US" altLang="zh-TW" sz="2400" dirty="0">
                <a:sym typeface="Century Gothic"/>
              </a:rPr>
              <a:t>:</a:t>
            </a:r>
            <a:r>
              <a:rPr lang="zh-TW" altLang="en-US" sz="2400" dirty="0">
                <a:sym typeface="Century Gothic"/>
              </a:rPr>
              <a:t>曾士桓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4F77C49-7BC2-4E15-9AAE-33EE033DE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09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3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34</Words>
  <Application>Microsoft Office PowerPoint</Application>
  <PresentationFormat>寬螢幕</PresentationFormat>
  <Paragraphs>3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Century Gothic</vt:lpstr>
      <vt:lpstr>Office 佈景主題</vt:lpstr>
      <vt:lpstr>      專題進度報告       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  jun</dc:creator>
  <cp:lastModifiedBy>電通系一甲-葉韋均</cp:lastModifiedBy>
  <cp:revision>18</cp:revision>
  <dcterms:created xsi:type="dcterms:W3CDTF">2020-12-26T03:23:50Z</dcterms:created>
  <dcterms:modified xsi:type="dcterms:W3CDTF">2021-01-05T09:45:05Z</dcterms:modified>
</cp:coreProperties>
</file>