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61" r:id="rId4"/>
    <p:sldId id="263" r:id="rId5"/>
    <p:sldId id="265" r:id="rId6"/>
    <p:sldId id="267" r:id="rId7"/>
    <p:sldId id="266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BD6276-ABA9-4CA7-9E73-6CB15A0489F4}">
          <p14:sldIdLst>
            <p14:sldId id="257"/>
            <p14:sldId id="258"/>
            <p14:sldId id="261"/>
            <p14:sldId id="263"/>
            <p14:sldId id="265"/>
            <p14:sldId id="267"/>
            <p14:sldId id="266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20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1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8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190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22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13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375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53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83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45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851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ews.ltn.com.tw/news/life/breakingnews/21562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chinatimes.com/newspapers/20161222000156-260204?chdt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tn.com.tw/news/life/breakingnews/2156206" TargetMode="External"/><Relationship Id="rId2" Type="http://schemas.openxmlformats.org/officeDocument/2006/relationships/hyperlink" Target="https://www.businesstoday.com.tw/article/category/154685/post/201909020032/A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ez2learn.com/2011/12/31/transport-lib-of-new-era-zeromq/" TargetMode="External"/><Relationship Id="rId4" Type="http://schemas.openxmlformats.org/officeDocument/2006/relationships/hyperlink" Target="https://www.chinatimes.com/newspapers/20161222000156-260204?chdt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girlstaipei.gitbooks.io/django-girls-taipei-tutorial/content/" TargetMode="External"/><Relationship Id="rId2" Type="http://schemas.openxmlformats.org/officeDocument/2006/relationships/hyperlink" Target="http://blog.firszt.eu/index.php?post/2015/09/13/b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read01.com/study/python-mysq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高齡智慧生理監控系統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zh-TW" altLang="en-US" spc="-5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組員</a:t>
            </a:r>
            <a:r>
              <a:rPr lang="en-US" altLang="zh-TW" spc="-5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spc="-5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李宗穎、葉韋均  </a:t>
            </a:r>
            <a:endParaRPr lang="en-US" altLang="zh-TW" spc="-5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en-US" spc="-5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     關柏龍、張政祺</a:t>
            </a:r>
            <a:endParaRPr lang="en-US" altLang="zh-TW" spc="-5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9BFC15F-50FA-49C4-8CA0-C475530912D2}"/>
              </a:ext>
            </a:extLst>
          </p:cNvPr>
          <p:cNvSpPr txBox="1"/>
          <p:nvPr/>
        </p:nvSpPr>
        <p:spPr>
          <a:xfrm>
            <a:off x="2230954" y="478811"/>
            <a:ext cx="7729728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800" b="1" kern="1200" cap="all" spc="200" baseline="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背景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與趨勢</a:t>
            </a:r>
            <a:endParaRPr lang="zh-TW" altLang="en-US" sz="2800" b="1" kern="1200" cap="all" spc="200" baseline="0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9DB042-65DA-4570-9FDC-A1CD15B5F1D3}"/>
              </a:ext>
            </a:extLst>
          </p:cNvPr>
          <p:cNvSpPr txBox="1"/>
          <p:nvPr/>
        </p:nvSpPr>
        <p:spPr>
          <a:xfrm>
            <a:off x="1706062" y="198937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台灣面臨高齡化的社會下，人工智慧的軟硬體發展雖已突飛猛進，但符合「高齡健康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友善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」需求的照護環境研究卻相對稀少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在現今的社會，智慧科技不斷的推陳出新，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物聯網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智慧型機器人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550A947-AAB0-4B29-9ED2-6E70B4F4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674"/>
            <a:ext cx="8073754" cy="349140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建立出一套高齡生理監控系統，輔助高齡者自理日常生活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以物聯網的方式，每日量測老人的生理情況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如體溫、體重和血壓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為達到友善的互動，搭配機器人引導老人自行量測生理資訊，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利用人工智慧的分析方法，呈現身體健康狀況的圖表並給予對應的建議，確保在未出現疾病前，搶先達到防範的效果。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550A947-AAB0-4B29-9ED2-6E70B4F4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674"/>
            <a:ext cx="8073754" cy="349140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使用樹莓派整合各項藍芽量測裝置，將量測資料上傳至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藉由機器人透過語音的方式，引導高齡者使用各項量測裝置，機器人與樹莓派使用通訊函示庫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ZeroMQ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做訊息上的溝通。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最後機器人將量測資料念出，並提醒高齡者要注意的事項。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設計網頁，將高齡者長期的記錄數據以圖表的方式呈現，方便親人了解高齡者的身體狀態。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文獻回顧與探討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289A70-1A48-419A-8472-AAC9A2AA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64" y="1711833"/>
            <a:ext cx="8528600" cy="3101983"/>
          </a:xfrm>
        </p:spPr>
        <p:txBody>
          <a:bodyPr/>
          <a:lstStyle/>
          <a:p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現今世界各地已經出現了不少以照護監控、居家陪伴類型的功能性機器人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，這些機器人也被利用在長者身上。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Pepper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陪伴型機器人」（如圖（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）所示）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陪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長者聊天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帶隊做暖身操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Shinbobo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居家陪伴機器人」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以手機連線後將機器人當作媒介與長者或家人互動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2" name="圖片 11" descr="一張含有 坐, 握住, 男人 的圖片&#10;&#10;自動產生的描述">
            <a:hlinkClick r:id="rId2"/>
            <a:extLst>
              <a:ext uri="{FF2B5EF4-FFF2-40B4-BE49-F238E27FC236}">
                <a16:creationId xmlns:a16="http://schemas.microsoft.com/office/drawing/2014/main" id="{486107B3-4C7D-4571-A112-AAE2D5003A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1" y="2435855"/>
            <a:ext cx="1197683" cy="2099569"/>
          </a:xfrm>
          <a:prstGeom prst="rect">
            <a:avLst/>
          </a:prstGeom>
        </p:spPr>
      </p:pic>
      <p:pic>
        <p:nvPicPr>
          <p:cNvPr id="14" name="圖片 13" descr="一張含有 電腦, 坐, 小, 桌 的圖片&#10;&#10;自動產生的描述">
            <a:hlinkClick r:id="rId4"/>
            <a:extLst>
              <a:ext uri="{FF2B5EF4-FFF2-40B4-BE49-F238E27FC236}">
                <a16:creationId xmlns:a16="http://schemas.microsoft.com/office/drawing/2014/main" id="{637E8472-6944-42A1-8AC9-D96AFFB6D2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36" y="2435854"/>
            <a:ext cx="1562100" cy="20995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F56F43C-860F-4D07-9E63-1B72555B00CA}"/>
              </a:ext>
            </a:extLst>
          </p:cNvPr>
          <p:cNvSpPr txBox="1"/>
          <p:nvPr/>
        </p:nvSpPr>
        <p:spPr>
          <a:xfrm>
            <a:off x="7437943" y="4629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Pepper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5BD73D-7758-4BAE-9DEA-EF7C5CF7A012}"/>
              </a:ext>
            </a:extLst>
          </p:cNvPr>
          <p:cNvSpPr txBox="1"/>
          <p:nvPr/>
        </p:nvSpPr>
        <p:spPr>
          <a:xfrm>
            <a:off x="9198539" y="4629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Shinbobo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4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文獻回顧與探討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E265154-1D75-4940-A897-BD8437C5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26120"/>
            <a:ext cx="7729728" cy="36459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我們找到目前最為相似的專題便是成功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Zenbo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所開發的居家照護機器人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主要的功能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記錄長者每日量測的血壓與血糖數據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提醒幾點吃藥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zh-TW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並主動提供所需的衛教知識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需要改善的方面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主治醫生無法立刻得知。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僅提供衛教知識，並無給予相關建議。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algn="just"/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只有測量血壓及血糖，資料過於稀少。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7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文獻回顧與探討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E265154-1D75-4940-A897-BD8437C5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7516"/>
            <a:ext cx="7729728" cy="2402967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為達到更完美的健檢功能，我們使用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Zenbo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Junior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結合樹莓派，並新增了下列這些功能，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三項健康指標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量測完畢後，給予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相對應的建議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將數據統整為一個網頁讓主治醫生能夠遠端監控。</a:t>
            </a:r>
            <a:endParaRPr lang="zh-TW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21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550A947-AAB0-4B29-9ED2-6E70B4F4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123" y="1683296"/>
            <a:ext cx="8073754" cy="3491408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[1]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居家照護機器人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https://www.businesstoday.com.tw/article/category/154685/post/201909020032/AI</a:t>
            </a:r>
            <a:endParaRPr lang="en-US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[2]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Pepper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機器人新工作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安養中心當照護員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https://news.ltn.com.tw/news/life/breakingnews/2156206</a:t>
            </a:r>
            <a:endParaRPr lang="zh-TW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[3]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新保居家陪伴機器人 瞄準銀髮照護商機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https://www.chinatimes.com/newspapers/20161222000156-260204?chdtv</a:t>
            </a:r>
            <a:endParaRPr lang="en-US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[4]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新世紀通訊函式庫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en-US" altLang="zh-TW" sz="1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ZeroMQ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|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程式設計遇上小提琴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http://blog.ez2learn.com/2011/12/31/transport-lib-of-new-era-zeromq/</a:t>
            </a:r>
            <a:endParaRPr lang="zh-TW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93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4F40D4-8BC1-455F-96E4-0DEA85FC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6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550A947-AAB0-4B29-9ED2-6E70B4F4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123" y="1683296"/>
            <a:ext cx="8073754" cy="3491408"/>
          </a:xfrm>
        </p:spPr>
        <p:txBody>
          <a:bodyPr>
            <a:noAutofit/>
          </a:bodyPr>
          <a:lstStyle/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[5]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Bluetooth BLE, </a:t>
            </a:r>
            <a:r>
              <a:rPr lang="en-US" altLang="zh-TW" sz="1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gatttool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and (almost) all those numbers .... explained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http://blog.firszt.eu/index.php?post/2015/09/13/bt</a:t>
            </a:r>
            <a:endParaRPr lang="zh-TW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[6]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Django Girls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學習指南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https://djangogirlstaipei.gitbooks.io/django-girls-taipei-tutorial/content/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[7]</a:t>
            </a:r>
            <a:r>
              <a:rPr lang="en-US" altLang="zh-TW" b="1" dirty="0"/>
              <a:t>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MySQL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400" u="sng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https://www.itread01.com/study/python-mysql.html</a:t>
            </a:r>
            <a:endParaRPr lang="zh-TW" altLang="zh-TW" sz="1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972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677</Words>
  <Application>Microsoft Office PowerPoint</Application>
  <PresentationFormat>寬螢幕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Arial</vt:lpstr>
      <vt:lpstr>Gill Sans MT</vt:lpstr>
      <vt:lpstr>Times New Roman</vt:lpstr>
      <vt:lpstr>包裹</vt:lpstr>
      <vt:lpstr>高齡智慧生理監控系統</vt:lpstr>
      <vt:lpstr>PowerPoint 簡報</vt:lpstr>
      <vt:lpstr>動機</vt:lpstr>
      <vt:lpstr>目的</vt:lpstr>
      <vt:lpstr>文獻回顧與探討</vt:lpstr>
      <vt:lpstr>文獻回顧與探討</vt:lpstr>
      <vt:lpstr>文獻回顧與探討</vt:lpstr>
      <vt:lpstr>參考文獻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研究動機與目的 教授:曾士桓</dc:title>
  <dc:creator>政祺 張</dc:creator>
  <cp:lastModifiedBy>電通系一甲-葉韋均</cp:lastModifiedBy>
  <cp:revision>46</cp:revision>
  <dcterms:created xsi:type="dcterms:W3CDTF">2020-10-11T13:12:40Z</dcterms:created>
  <dcterms:modified xsi:type="dcterms:W3CDTF">2020-11-10T13:56:49Z</dcterms:modified>
</cp:coreProperties>
</file>