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3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0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74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3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9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0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5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9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6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3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3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4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2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115411" cy="1646302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음성 인식 및 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ko-KR" altLang="en-US" sz="4400" dirty="0"/>
              <a:t>합성 </a:t>
            </a:r>
            <a:r>
              <a:rPr lang="ko-KR" altLang="en-US" sz="4400"/>
              <a:t>프로젝트 </a:t>
            </a:r>
            <a:r>
              <a:rPr lang="en-US" altLang="ko-KR" sz="4400"/>
              <a:t/>
            </a:r>
            <a:br>
              <a:rPr lang="en-US" altLang="ko-KR" sz="4400"/>
            </a:br>
            <a:r>
              <a:rPr lang="en-US" altLang="ko-KR" sz="4400"/>
              <a:t/>
            </a:r>
            <a:br>
              <a:rPr lang="en-US" altLang="ko-KR" sz="4400"/>
            </a:br>
            <a:r>
              <a:rPr lang="ko-KR" altLang="en-US" sz="4400"/>
              <a:t>직업 질의 응답 </a:t>
            </a:r>
            <a:r>
              <a:rPr lang="en-US" altLang="ko-KR" sz="4400"/>
              <a:t>Q&amp;A</a:t>
            </a:r>
            <a:r>
              <a:rPr lang="ko-KR" altLang="en-US" sz="4400"/>
              <a:t>모델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이주미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804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자체 의견 평가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관련 직업으로는 </a:t>
            </a:r>
            <a:r>
              <a:rPr lang="ko-KR" altLang="en-US" dirty="0" err="1"/>
              <a:t>생각할때</a:t>
            </a:r>
            <a:r>
              <a:rPr lang="ko-KR" altLang="en-US" dirty="0"/>
              <a:t> </a:t>
            </a:r>
            <a:r>
              <a:rPr lang="ko-KR" altLang="en-US" dirty="0" err="1"/>
              <a:t>개발자밖에</a:t>
            </a:r>
            <a:r>
              <a:rPr lang="ko-KR" altLang="en-US" dirty="0"/>
              <a:t> </a:t>
            </a:r>
            <a:r>
              <a:rPr lang="ko-KR" altLang="en-US" dirty="0" err="1"/>
              <a:t>떠오르는게</a:t>
            </a:r>
            <a:r>
              <a:rPr lang="ko-KR" altLang="en-US" dirty="0"/>
              <a:t> 없었는데</a:t>
            </a:r>
            <a:r>
              <a:rPr lang="en-US" altLang="ko-KR" dirty="0"/>
              <a:t>, </a:t>
            </a:r>
            <a:r>
              <a:rPr lang="ko-KR" altLang="en-US" dirty="0"/>
              <a:t>이 프로젝트를 하면서 </a:t>
            </a:r>
            <a:r>
              <a:rPr lang="en-US" altLang="ko-KR" dirty="0"/>
              <a:t>IT </a:t>
            </a:r>
            <a:r>
              <a:rPr lang="ko-KR" altLang="en-US" dirty="0"/>
              <a:t>관련 직업에 대해서 더 자세하게 알 수 있었고 </a:t>
            </a:r>
            <a:r>
              <a:rPr lang="en-US" altLang="ko-KR" dirty="0"/>
              <a:t>IT </a:t>
            </a:r>
            <a:r>
              <a:rPr lang="ko-KR" altLang="en-US" dirty="0"/>
              <a:t>희망 진로도 대략이나마 정할 수 있게 되었습니다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IT </a:t>
            </a:r>
            <a:r>
              <a:rPr lang="ko-KR" altLang="en-US" dirty="0"/>
              <a:t>관련 직업 외에도</a:t>
            </a:r>
            <a:r>
              <a:rPr lang="en-US" altLang="ko-KR" dirty="0"/>
              <a:t> </a:t>
            </a:r>
            <a:r>
              <a:rPr lang="ko-KR" altLang="en-US" dirty="0"/>
              <a:t>직업 수행 능력이나 업무 역량이 어느 정도 되는지 배워갈 수 있는 기회가 된 것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2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681348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54450" cy="1916518"/>
          </a:xfrm>
        </p:spPr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이주미</a:t>
            </a:r>
            <a:r>
              <a:rPr lang="ko-KR" altLang="en-US"/>
              <a:t> </a:t>
            </a:r>
            <a:r>
              <a:rPr lang="ko-KR" altLang="en-US" smtClean="0"/>
              <a:t> </a:t>
            </a:r>
            <a:endParaRPr lang="en-US" altLang="ko-KR" dirty="0"/>
          </a:p>
          <a:p>
            <a:r>
              <a:rPr lang="ko-KR" altLang="en-US" dirty="0"/>
              <a:t>데이터 출처 </a:t>
            </a:r>
            <a:r>
              <a:rPr lang="en-US" altLang="ko-KR" dirty="0"/>
              <a:t>: https://huggingface.co/datasets/Pradeep016/career-guidance-qa-dataset</a:t>
            </a:r>
          </a:p>
        </p:txBody>
      </p:sp>
    </p:spTree>
    <p:extLst>
      <p:ext uri="{BB962C8B-B14F-4D97-AF65-F5344CB8AC3E}">
        <p14:creationId xmlns:p14="http://schemas.microsoft.com/office/powerpoint/2010/main" val="274247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561"/>
          </a:xfrm>
        </p:spPr>
        <p:txBody>
          <a:bodyPr/>
          <a:lstStyle/>
          <a:p>
            <a:r>
              <a:rPr lang="en-US" altLang="ko-KR" dirty="0"/>
              <a:t>Chapter 1.</a:t>
            </a:r>
            <a:r>
              <a:rPr lang="ko-KR" altLang="en-US" dirty="0"/>
              <a:t>프로젝트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csv </a:t>
            </a:r>
            <a:r>
              <a:rPr lang="ko-KR" altLang="en-US" dirty="0"/>
              <a:t>파일로 데이터 로드 및 전처리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 </a:t>
            </a:r>
            <a:r>
              <a:rPr lang="en-US" altLang="ko-KR" dirty="0"/>
              <a:t>LLM </a:t>
            </a:r>
            <a:r>
              <a:rPr lang="ko-KR" altLang="en-US" dirty="0"/>
              <a:t>모델로 </a:t>
            </a:r>
            <a:r>
              <a:rPr lang="en-US" altLang="ko-KR" dirty="0"/>
              <a:t>T5 </a:t>
            </a:r>
            <a:r>
              <a:rPr lang="ko-KR" altLang="en-US" dirty="0"/>
              <a:t>모델을 써서</a:t>
            </a:r>
            <a:r>
              <a:rPr lang="en-US" altLang="ko-KR" dirty="0"/>
              <a:t>, </a:t>
            </a:r>
            <a:r>
              <a:rPr lang="ko-KR" altLang="en-US" dirty="0"/>
              <a:t>학습 루프 돌리고 학습 모델 저장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정성 평가를 하기 위해</a:t>
            </a:r>
            <a:r>
              <a:rPr lang="en-US" altLang="ko-KR" dirty="0"/>
              <a:t>, </a:t>
            </a:r>
            <a:r>
              <a:rPr lang="ko-KR" altLang="en-US" dirty="0"/>
              <a:t>직업 예시 질문에 대한 질의응답들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프로젝트를 하게 된 이유 </a:t>
            </a:r>
            <a:r>
              <a:rPr lang="en-US" altLang="ko-KR" dirty="0"/>
              <a:t>: IT </a:t>
            </a:r>
            <a:r>
              <a:rPr lang="ko-KR" altLang="en-US" dirty="0"/>
              <a:t>관련 직업에 필요한 직업 수행 능력 및 역량에 대해서 더 많이 알고 싶어서 이 프로젝트를 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2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사용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Pandas</a:t>
            </a:r>
          </a:p>
          <a:p>
            <a:r>
              <a:rPr lang="en-US" altLang="ko-KR" dirty="0"/>
              <a:t>2. torch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4. T5TokenizerFast, T5ForConditionalGeneration, </a:t>
            </a:r>
            <a:r>
              <a:rPr lang="en-US" altLang="ko-KR" dirty="0" err="1"/>
              <a:t>AdamW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tqdm</a:t>
            </a:r>
            <a:r>
              <a:rPr lang="en-US" altLang="ko-KR" dirty="0"/>
              <a:t>, </a:t>
            </a:r>
            <a:r>
              <a:rPr lang="en-US" altLang="ko-KR" dirty="0" err="1"/>
              <a:t>DataLoader</a:t>
            </a:r>
            <a:r>
              <a:rPr lang="en-US" altLang="ko-KR" dirty="0"/>
              <a:t>, Dataset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639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프로젝트 수행 절차 및 방법 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11281118" cy="4638034"/>
          </a:xfrm>
        </p:spPr>
        <p:txBody>
          <a:bodyPr/>
          <a:lstStyle/>
          <a:p>
            <a:r>
              <a:rPr lang="en-US" altLang="ko-KR" dirty="0"/>
              <a:t>1. csv </a:t>
            </a:r>
            <a:r>
              <a:rPr lang="ko-KR" altLang="en-US" dirty="0"/>
              <a:t>파일로 데이터 로드 및 전처리 </a:t>
            </a:r>
            <a:r>
              <a:rPr lang="en-US" altLang="ko-KR" dirty="0"/>
              <a:t>                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0" y="2658692"/>
            <a:ext cx="9167750" cy="38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3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프로젝트 수행 절차 및 방법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6566" y="2160589"/>
            <a:ext cx="11922826" cy="4519281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 </a:t>
            </a:r>
            <a:r>
              <a:rPr lang="en-US" altLang="ko-KR" dirty="0"/>
              <a:t>LLM </a:t>
            </a:r>
            <a:r>
              <a:rPr lang="ko-KR" altLang="en-US" dirty="0"/>
              <a:t>모델로 </a:t>
            </a:r>
            <a:r>
              <a:rPr lang="en-US" altLang="ko-KR" dirty="0"/>
              <a:t>T5 </a:t>
            </a:r>
            <a:r>
              <a:rPr lang="ko-KR" altLang="en-US" dirty="0"/>
              <a:t>모델을 써서</a:t>
            </a:r>
            <a:r>
              <a:rPr lang="en-US" altLang="ko-KR" dirty="0"/>
              <a:t>, </a:t>
            </a:r>
            <a:r>
              <a:rPr lang="ko-KR" altLang="en-US" dirty="0"/>
              <a:t>학습 루프 돌리고 학습 모델 저장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20" y="2603013"/>
            <a:ext cx="8360228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프로젝트 수행 절차 및 방법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4" y="2912893"/>
            <a:ext cx="9948428" cy="3286025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20634" y="2052918"/>
            <a:ext cx="11257808" cy="4579451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정성 평가를 하기 위해</a:t>
            </a:r>
            <a:r>
              <a:rPr lang="en-US" altLang="ko-KR" dirty="0"/>
              <a:t>, </a:t>
            </a:r>
            <a:r>
              <a:rPr lang="ko-KR" altLang="en-US" dirty="0"/>
              <a:t>직업 예시 질문에 대한 질의응답들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79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프로젝트 </a:t>
            </a:r>
            <a:r>
              <a:rPr lang="ko-KR" altLang="en-US" dirty="0" err="1"/>
              <a:t>수행결과</a:t>
            </a:r>
            <a:r>
              <a:rPr lang="ko-KR" altLang="en-US" dirty="0"/>
              <a:t> </a:t>
            </a:r>
            <a:r>
              <a:rPr lang="en-US" altLang="ko-KR" dirty="0"/>
              <a:t>(1)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569" y="2160589"/>
            <a:ext cx="11774384" cy="4614284"/>
          </a:xfrm>
        </p:spPr>
        <p:txBody>
          <a:bodyPr/>
          <a:lstStyle/>
          <a:p>
            <a:r>
              <a:rPr lang="en-US" altLang="ko-KR" dirty="0"/>
              <a:t>1. csv </a:t>
            </a:r>
            <a:r>
              <a:rPr lang="ko-KR" altLang="en-US" dirty="0"/>
              <a:t>파일로 데이터 로드 </a:t>
            </a:r>
            <a:r>
              <a:rPr lang="ko-KR" altLang="en-US"/>
              <a:t>및 전처리</a:t>
            </a:r>
            <a:r>
              <a:rPr lang="en-US" altLang="ko-KR"/>
              <a:t>, </a:t>
            </a:r>
            <a:r>
              <a:rPr lang="ko-KR" altLang="en-US"/>
              <a:t>모델 학습 </a:t>
            </a:r>
            <a:r>
              <a:rPr lang="en-US" altLang="ko-KR"/>
              <a:t>epoch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664713"/>
            <a:ext cx="10379034" cy="38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프로젝트 </a:t>
            </a:r>
            <a:r>
              <a:rPr lang="ko-KR" altLang="en-US" dirty="0" err="1"/>
              <a:t>수행결과</a:t>
            </a:r>
            <a:r>
              <a:rPr lang="ko-KR" altLang="en-US" dirty="0"/>
              <a:t> 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533059"/>
            <a:ext cx="11126740" cy="4477717"/>
          </a:xfrm>
        </p:spPr>
        <p:txBody>
          <a:bodyPr/>
          <a:lstStyle/>
          <a:p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LLM </a:t>
            </a:r>
            <a:r>
              <a:rPr lang="ko-KR" altLang="en-US" dirty="0"/>
              <a:t>모델로 </a:t>
            </a:r>
            <a:r>
              <a:rPr lang="en-US" altLang="ko-KR" dirty="0"/>
              <a:t>T5 </a:t>
            </a:r>
            <a:r>
              <a:rPr lang="ko-KR" altLang="en-US" dirty="0"/>
              <a:t>모델을 써서</a:t>
            </a:r>
            <a:r>
              <a:rPr lang="en-US" altLang="ko-KR" dirty="0"/>
              <a:t>, </a:t>
            </a:r>
            <a:r>
              <a:rPr lang="ko-KR" altLang="en-US" dirty="0"/>
              <a:t>학습 루프 돌리고 학습 </a:t>
            </a:r>
            <a:r>
              <a:rPr lang="ko-KR" altLang="en-US"/>
              <a:t>모델 저장</a:t>
            </a:r>
            <a:endParaRPr lang="en-US" altLang="ko-KR"/>
          </a:p>
          <a:p>
            <a:r>
              <a:rPr lang="en-US" altLang="ko-KR"/>
              <a:t>Cross</a:t>
            </a:r>
            <a:r>
              <a:rPr lang="ko-KR" altLang="en-US"/>
              <a:t> </a:t>
            </a:r>
            <a:r>
              <a:rPr lang="en-US" altLang="ko-KR"/>
              <a:t>Entropy loss</a:t>
            </a:r>
            <a:r>
              <a:rPr lang="ko-KR" altLang="en-US"/>
              <a:t>점점 수렴하는 방향으로 학습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2" y="2587030"/>
            <a:ext cx="9844644" cy="41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프로젝트 </a:t>
            </a:r>
            <a:r>
              <a:rPr lang="ko-KR" altLang="en-US" dirty="0" err="1"/>
              <a:t>수행결과</a:t>
            </a:r>
            <a:r>
              <a:rPr lang="ko-KR" altLang="en-US" dirty="0"/>
              <a:t>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569" y="2160589"/>
            <a:ext cx="11441875" cy="4483655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정성 평가를 하기 위해</a:t>
            </a:r>
            <a:r>
              <a:rPr lang="en-US" altLang="ko-KR" dirty="0"/>
              <a:t>, </a:t>
            </a:r>
            <a:r>
              <a:rPr lang="ko-KR" altLang="en-US" dirty="0"/>
              <a:t>직업 예시 질문에 대한 질의응답들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78826"/>
            <a:ext cx="10706699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7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735</TotalTime>
  <Words>302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Gothic</vt:lpstr>
      <vt:lpstr>Wingdings 3</vt:lpstr>
      <vt:lpstr>이온</vt:lpstr>
      <vt:lpstr>음성 인식 및  합성 프로젝트   직업 질의 응답 Q&amp;A모델</vt:lpstr>
      <vt:lpstr>Chapter 1.프로젝트 개요 </vt:lpstr>
      <vt:lpstr>Chapter 2. 사용 라이브러리</vt:lpstr>
      <vt:lpstr>Chapter 3. 프로젝트 수행 절차 및 방법 (1) </vt:lpstr>
      <vt:lpstr>Chapter 3. 프로젝트 수행 절차 및 방법 (2)</vt:lpstr>
      <vt:lpstr>Chapter 3. 프로젝트 수행 절차 및 방법 (3) </vt:lpstr>
      <vt:lpstr>Chapter 4. 프로젝트 수행결과 (1)  </vt:lpstr>
      <vt:lpstr>Chapter 4. 프로젝트 수행결과 (2) </vt:lpstr>
      <vt:lpstr>Chapter 4. 프로젝트 수행결과 (3) </vt:lpstr>
      <vt:lpstr>Chapter 5. 자체 의견 평가 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18</cp:revision>
  <dcterms:created xsi:type="dcterms:W3CDTF">2025-02-10T12:14:24Z</dcterms:created>
  <dcterms:modified xsi:type="dcterms:W3CDTF">2025-02-11T02:03:32Z</dcterms:modified>
</cp:coreProperties>
</file>