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sldIdLst>
    <p:sldId id="290" r:id="rId2"/>
    <p:sldId id="659" r:id="rId3"/>
    <p:sldId id="660" r:id="rId4"/>
    <p:sldId id="661" r:id="rId5"/>
    <p:sldId id="662" r:id="rId6"/>
    <p:sldId id="663" r:id="rId7"/>
    <p:sldId id="664" r:id="rId8"/>
    <p:sldId id="291" r:id="rId9"/>
  </p:sldIdLst>
  <p:sldSz cx="12192000" cy="6858000"/>
  <p:notesSz cx="6858000" cy="9144000"/>
  <p:embeddedFontLst>
    <p:embeddedFont>
      <p:font typeface="나눔손글씨 펜" panose="03040600000000000000" pitchFamily="66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F5F6"/>
    <a:srgbClr val="000066"/>
    <a:srgbClr val="000000"/>
    <a:srgbClr val="FF7C80"/>
    <a:srgbClr val="00010C"/>
    <a:srgbClr val="080018"/>
    <a:srgbClr val="FDE8E7"/>
    <a:srgbClr val="FFCDCD"/>
    <a:srgbClr val="FF7000"/>
    <a:srgbClr val="FF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7515" autoAdjust="0"/>
  </p:normalViewPr>
  <p:slideViewPr>
    <p:cSldViewPr snapToGrid="0">
      <p:cViewPr>
        <p:scale>
          <a:sx n="112" d="100"/>
          <a:sy n="112" d="100"/>
        </p:scale>
        <p:origin x="5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0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DB9F0-E5EE-4640-BFEA-473381D33634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FAA8-EC06-4473-B3DB-23DD7C2E6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11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44F55-E346-FEB4-C038-238F5113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8BF99D-0607-EAFF-D404-BA42DB6E9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C7CA2-E2EA-5B28-E0FD-E7379B57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E43-55F8-44A7-9380-9299EDCC3B17}" type="datetime1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A1D78-5654-40E0-7ECF-92D03C7D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A0A59-E9B4-6F1A-9E4E-82B88925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7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63AE1-6371-B7A1-C8C8-D7E72165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01098-D8CE-3885-1C04-30EE1BA36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11BA0-E1FC-079A-5825-666F6BE5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9ED-49FE-4962-B6FC-DA6AC6C76008}" type="datetime1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D2CFA-19C6-39B0-1F94-570D85E7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582BB-1F03-D579-9081-437A2D2C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0DC418-B8FE-A142-DB12-9BB34AFA6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76F97-85B3-9B8A-7D01-1962B2090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79B46-999F-0977-CDA4-9C25E645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204-4840-44A0-880B-D1AE8FAE0FF5}" type="datetime1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6864D-9E00-C03C-7735-77AB2E19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4A07F-DB0B-D833-884F-C38A6E65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3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F5EBAFE-141D-4544-A7F6-C21C78D0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176963"/>
            <a:ext cx="2743200" cy="365125"/>
          </a:xfrm>
        </p:spPr>
        <p:txBody>
          <a:bodyPr/>
          <a:lstStyle/>
          <a:p>
            <a:fld id="{0743D433-DA57-43F6-A33F-84474BDCB550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BE31FD71-93FA-0BD5-7ED3-8E2F6530B04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8830" y="317128"/>
            <a:ext cx="6529388" cy="2154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lvl="0"/>
            <a:r>
              <a:rPr lang="ko-KR" altLang="en-US" dirty="0" err="1"/>
              <a:t>차시</a:t>
            </a:r>
            <a:r>
              <a:rPr lang="ko-KR" altLang="en-US" dirty="0"/>
              <a:t> 소제목</a:t>
            </a:r>
          </a:p>
        </p:txBody>
      </p:sp>
      <p:sp>
        <p:nvSpPr>
          <p:cNvPr id="11" name="내용 개체 틀 13">
            <a:extLst>
              <a:ext uri="{FF2B5EF4-FFF2-40B4-BE49-F238E27FC236}">
                <a16:creationId xmlns:a16="http://schemas.microsoft.com/office/drawing/2014/main" id="{ECAFC390-C67E-D16F-B419-25513388309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48830" y="597031"/>
            <a:ext cx="6529388" cy="301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세부 제목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45118-0FE2-3237-0444-13BC806784CF}"/>
              </a:ext>
            </a:extLst>
          </p:cNvPr>
          <p:cNvCxnSpPr>
            <a:cxnSpLocks/>
          </p:cNvCxnSpPr>
          <p:nvPr userDrawn="1"/>
        </p:nvCxnSpPr>
        <p:spPr>
          <a:xfrm flipV="1">
            <a:off x="191344" y="532549"/>
            <a:ext cx="11737304" cy="1613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6CC92-F277-6585-96AC-0F4BAEFA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170AA-DF11-3CC8-877B-FD0C625A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92D69-44A5-4444-3705-AA3D833D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9C1-37A5-429B-8507-06B4DA5F4EFC}" type="datetime1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6B4A3-C37F-2644-FA8A-F56CC1FB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119F7-A8E9-5026-A8AA-9AC590F2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4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7F447-3E26-8986-07EA-4F7EE0BE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3F33B-FAB1-0B52-E0C5-5B8CFF822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F4BD0-AA6A-2581-BC58-BD4AEBB6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6E8C-8B77-4889-89A9-C17D5A94718C}" type="datetime1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2D0A1-1EB0-596B-7956-D8D86AF2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59BBD-B076-CD27-9A0D-E1A50F00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0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64832-9F22-5587-EC42-132B5C08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64A54-5B1C-8A55-2640-A7BB6EA82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6634AE-AA0C-6FF7-131B-F765DA7C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E8670-E609-7AFE-EFE4-C7D132D8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7CD5-474B-49B9-B473-24DA6E8F351E}" type="datetime1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54EAA-1A91-1CE8-FA00-84DCE3E7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D495A-F3AA-CED9-5E71-00B00CF2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9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7BCD3-3B2E-5388-F5F9-40517632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A403A-DB99-E445-815F-F219281D3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C1E44-47CA-5756-00B6-9168D38DF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539E0E-8B42-5F7A-2E96-B7065056B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C1BA9-D350-2C2D-22C7-C3DE7EAB6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0CC5DF-82BC-97AA-068F-D6D430A1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5C08-9E02-493C-939D-1257B760ECEE}" type="datetime1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377469-4DE6-0FF7-14D2-859944F0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4EBC5E-A00F-2EE1-B77C-5E8E0B4F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63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A73BB-EEC3-2F1C-09DC-2A5CA05F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95D30A-695B-7CE4-769B-A87A2A71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B2D2-B6A5-432F-9625-AD9219C121EF}" type="datetime1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B6A1A0-BB81-BA36-6F95-4A95F945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21D611-D68B-A464-D45C-B8CC4F62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손글씨 펜" panose="03040600000000000000" pitchFamily="66" charset="-127"/>
                <a:ea typeface="나눔손글씨 펜" panose="03040600000000000000" pitchFamily="66" charset="-127"/>
              </a:defRPr>
            </a:lvl1pPr>
          </a:lstStyle>
          <a:p>
            <a:r>
              <a:rPr lang="en-US" altLang="ko-KR" dirty="0"/>
              <a:t>Page </a:t>
            </a:r>
            <a:fld id="{5196D7F5-BF84-4914-A43F-0B175AA654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09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1FB4-C32B-0502-80AF-81DC5460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609-0DD1-447E-AAF4-10A57F495EF8}" type="datetime1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6688E-729E-A639-C71F-2AE70E14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F3C43E-6B7A-8F3B-3AD6-CD05B76B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12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C9EBF-0310-0DA7-E983-2D6C8CB1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04258-BAF1-77A5-5F88-5A23033B0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18C709-2B0A-212F-9B73-6E04F3C70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48C87-DC0C-64FE-F45C-76CBE7F5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CD9C-22B7-47C0-8616-6767D0DB3E13}" type="datetime1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F8040-DD6C-8DF7-3A89-6359E275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EDDF4-1DF7-6D06-6FE6-8483A450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8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E35B-AE9B-27D5-F6D2-0BA25C9D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DE1947-2DB1-6574-B6E2-F30206923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FBC2A-2D61-0191-0B1A-0A90A116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FD805-1C85-D83C-CF73-6B9F2B2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723-DC4D-43A5-9F25-4EFC7ECE2DAD}" type="datetime1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FD7FF-7EA7-C749-CAF9-2F03F049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A403A-9957-DAAC-E62E-2DC0E5EB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6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CECF16-38B8-08E9-B4DF-EFB407D0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775AE-E8C1-DB6E-003C-CEE47538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66827-ADFD-530E-12BB-61A748000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G마켓 산스 TTF Medium" panose="02000000000000000000" pitchFamily="2" charset="-127"/>
              </a:defRPr>
            </a:lvl1pPr>
          </a:lstStyle>
          <a:p>
            <a:fld id="{C2733661-46B9-44F9-9F2B-207480B38D04}" type="datetime1">
              <a:rPr lang="ko-KR" altLang="en-US" smtClean="0"/>
              <a:pPr/>
              <a:t>2024-11-27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2F8F5-C207-F0AE-953D-D9C1BDD75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G마켓 산스 TTF Medium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6CD7A-C11E-A8D9-7AB9-F93F09D2C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G마켓 산스 TTF Medium" panose="02000000000000000000" pitchFamily="2" charset="-127"/>
              </a:defRPr>
            </a:lvl1pPr>
          </a:lstStyle>
          <a:p>
            <a:fld id="{5196D7F5-BF84-4914-A43F-0B175AA654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27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G마켓 산스 TTF Medium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마켓 산스 TTF Medium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G마켓 산스 TTF Medium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G마켓 산스 TTF Medium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G마켓 산스 TTF Medium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9F0AC-70F9-7840-D501-65E04A0B9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 동물, 강장동물, 해파리이(가) 표시된 사진&#10;&#10;자동 생성된 설명">
            <a:extLst>
              <a:ext uri="{FF2B5EF4-FFF2-40B4-BE49-F238E27FC236}">
                <a16:creationId xmlns:a16="http://schemas.microsoft.com/office/drawing/2014/main" id="{A65CE9FE-B671-300C-A5F4-D19DDD03B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F5611C-9C69-3CE3-E328-E522B45A44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34847-8CF7-C71C-A28D-23BCEAB41CC1}"/>
              </a:ext>
            </a:extLst>
          </p:cNvPr>
          <p:cNvSpPr txBox="1"/>
          <p:nvPr/>
        </p:nvSpPr>
        <p:spPr>
          <a:xfrm>
            <a:off x="780661" y="2967335"/>
            <a:ext cx="106306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텐서플로우</a:t>
            </a:r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</a:t>
            </a:r>
            <a:r>
              <a:rPr lang="ko-KR" altLang="en-US" sz="2400" dirty="0" err="1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파이토치</a:t>
            </a:r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기반 </a:t>
            </a:r>
            <a:endParaRPr lang="en-US" altLang="ko-KR" sz="24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54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이미지 분류 모델 설계 및 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E0B22-4E49-4F6A-B6E7-F6F0F8B80F29}"/>
              </a:ext>
            </a:extLst>
          </p:cNvPr>
          <p:cNvSpPr txBox="1"/>
          <p:nvPr/>
        </p:nvSpPr>
        <p:spPr>
          <a:xfrm>
            <a:off x="9366637" y="6004734"/>
            <a:ext cx="241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 </a:t>
            </a:r>
            <a:endParaRPr lang="en-US" altLang="ko-KR" sz="14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이주미 이상준</a:t>
            </a:r>
            <a:endParaRPr lang="en-US" altLang="ko-KR" sz="14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58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061B71-6C37-6CE5-7780-9A99C4601C63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ea typeface="G마켓 산스 TTF Medium" panose="02000000000000000000" pitchFamily="2" charset="-127"/>
              </a:rPr>
              <a:t>dataset = {} # </a:t>
            </a:r>
            <a:r>
              <a:rPr lang="ko-KR" altLang="en-US" dirty="0" err="1">
                <a:ea typeface="G마켓 산스 TTF Medium" panose="02000000000000000000" pitchFamily="2" charset="-127"/>
              </a:rPr>
              <a:t>카테고리명</a:t>
            </a:r>
            <a:r>
              <a:rPr lang="ko-KR" altLang="en-US" dirty="0"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ea typeface="G마켓 산스 TTF Medium" panose="02000000000000000000" pitchFamily="2" charset="-127"/>
              </a:rPr>
              <a:t>: [</a:t>
            </a:r>
            <a:r>
              <a:rPr lang="ko-KR" altLang="en-US" dirty="0">
                <a:ea typeface="G마켓 산스 TTF Medium" panose="02000000000000000000" pitchFamily="2" charset="-127"/>
              </a:rPr>
              <a:t>이미지</a:t>
            </a:r>
            <a:r>
              <a:rPr lang="en-US" altLang="ko-KR" dirty="0"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ea typeface="G마켓 산스 TTF Medium" panose="02000000000000000000" pitchFamily="2" charset="-127"/>
              </a:rPr>
              <a:t>경로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이미지</a:t>
            </a:r>
            <a:r>
              <a:rPr lang="en-US" altLang="ko-KR" dirty="0"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ea typeface="G마켓 산스 TTF Medium" panose="02000000000000000000" pitchFamily="2" charset="-127"/>
              </a:rPr>
              <a:t>경로</a:t>
            </a:r>
            <a:r>
              <a:rPr lang="en-US" altLang="ko-KR" dirty="0">
                <a:ea typeface="G마켓 산스 TTF Medium" panose="02000000000000000000" pitchFamily="2" charset="-127"/>
              </a:rPr>
              <a:t>, ...]</a:t>
            </a:r>
          </a:p>
          <a:p>
            <a:pPr algn="r"/>
            <a:endParaRPr lang="en-US" altLang="ko-KR" dirty="0">
              <a:ea typeface="G마켓 산스 TTF Medium" panose="02000000000000000000" pitchFamily="2" charset="-127"/>
            </a:endParaRPr>
          </a:p>
          <a:p>
            <a:pPr algn="r"/>
            <a:r>
              <a:rPr lang="en-US" altLang="ko-KR" dirty="0">
                <a:ea typeface="G마켓 산스 TTF Medium" panose="02000000000000000000" pitchFamily="2" charset="-127"/>
              </a:rPr>
              <a:t>for label in </a:t>
            </a:r>
            <a:r>
              <a:rPr lang="en-US" altLang="ko-KR" dirty="0" err="1">
                <a:ea typeface="G마켓 산스 TTF Medium" panose="02000000000000000000" pitchFamily="2" charset="-127"/>
              </a:rPr>
              <a:t>os.listdir</a:t>
            </a:r>
            <a:r>
              <a:rPr lang="en-US" altLang="ko-KR" dirty="0">
                <a:ea typeface="G마켓 산스 TTF Medium" panose="02000000000000000000" pitchFamily="2" charset="-127"/>
              </a:rPr>
              <a:t>(</a:t>
            </a:r>
            <a:r>
              <a:rPr lang="en-US" altLang="ko-KR" dirty="0" err="1">
                <a:ea typeface="G마켓 산스 TTF Medium" panose="02000000000000000000" pitchFamily="2" charset="-127"/>
              </a:rPr>
              <a:t>folder_path</a:t>
            </a:r>
            <a:r>
              <a:rPr lang="en-US" altLang="ko-KR" dirty="0">
                <a:ea typeface="G마켓 산스 TTF Medium" panose="02000000000000000000" pitchFamily="2" charset="-127"/>
              </a:rPr>
              <a:t>):</a:t>
            </a:r>
          </a:p>
          <a:p>
            <a:pPr algn="r"/>
            <a:r>
              <a:rPr lang="en-US" altLang="ko-KR" dirty="0">
                <a:ea typeface="G마켓 산스 TTF Medium" panose="02000000000000000000" pitchFamily="2" charset="-127"/>
              </a:rPr>
              <a:t>    # </a:t>
            </a:r>
            <a:r>
              <a:rPr lang="en-US" altLang="ko-KR" dirty="0" err="1">
                <a:ea typeface="G마켓 산스 TTF Medium" panose="02000000000000000000" pitchFamily="2" charset="-127"/>
              </a:rPr>
              <a:t>sub_path</a:t>
            </a:r>
            <a:r>
              <a:rPr lang="en-US" altLang="ko-KR" dirty="0">
                <a:ea typeface="G마켓 산스 TTF Medium" panose="02000000000000000000" pitchFamily="2" charset="-127"/>
              </a:rPr>
              <a:t> = </a:t>
            </a:r>
            <a:r>
              <a:rPr lang="en-US" altLang="ko-KR" dirty="0" err="1">
                <a:ea typeface="G마켓 산스 TTF Medium" panose="02000000000000000000" pitchFamily="2" charset="-127"/>
              </a:rPr>
              <a:t>folder_path</a:t>
            </a:r>
            <a:r>
              <a:rPr lang="en-US" altLang="ko-KR" dirty="0">
                <a:ea typeface="G마켓 산스 TTF Medium" panose="02000000000000000000" pitchFamily="2" charset="-127"/>
              </a:rPr>
              <a:t>+'/'+label+'/'</a:t>
            </a:r>
          </a:p>
          <a:p>
            <a:pPr algn="r"/>
            <a:r>
              <a:rPr lang="en-US" altLang="ko-KR" dirty="0">
                <a:ea typeface="G마켓 산스 TTF Medium" panose="02000000000000000000" pitchFamily="2" charset="-127"/>
              </a:rPr>
              <a:t>    </a:t>
            </a:r>
            <a:r>
              <a:rPr lang="en-US" altLang="ko-KR" dirty="0" err="1">
                <a:ea typeface="G마켓 산스 TTF Medium" panose="02000000000000000000" pitchFamily="2" charset="-127"/>
              </a:rPr>
              <a:t>sub_path</a:t>
            </a:r>
            <a:r>
              <a:rPr lang="en-US" altLang="ko-KR" dirty="0">
                <a:ea typeface="G마켓 산스 TTF Medium" panose="02000000000000000000" pitchFamily="2" charset="-127"/>
              </a:rPr>
              <a:t> = f'{</a:t>
            </a:r>
            <a:r>
              <a:rPr lang="en-US" altLang="ko-KR" dirty="0" err="1">
                <a:ea typeface="G마켓 산스 TTF Medium" panose="02000000000000000000" pitchFamily="2" charset="-127"/>
              </a:rPr>
              <a:t>folder_path</a:t>
            </a:r>
            <a:r>
              <a:rPr lang="en-US" altLang="ko-KR" dirty="0">
                <a:ea typeface="G마켓 산스 TTF Medium" panose="02000000000000000000" pitchFamily="2" charset="-127"/>
              </a:rPr>
              <a:t>}/{label}/'</a:t>
            </a:r>
          </a:p>
          <a:p>
            <a:pPr algn="r"/>
            <a:endParaRPr lang="en-US" altLang="ko-KR" dirty="0">
              <a:ea typeface="G마켓 산스 TTF Medium" panose="02000000000000000000" pitchFamily="2" charset="-127"/>
            </a:endParaRPr>
          </a:p>
          <a:p>
            <a:pPr algn="r"/>
            <a:r>
              <a:rPr lang="en-US" altLang="ko-KR" dirty="0">
                <a:ea typeface="G마켓 산스 TTF Medium" panose="02000000000000000000" pitchFamily="2" charset="-127"/>
              </a:rPr>
              <a:t>    dataset[label] = [] # dataset = {'motorbike' : []}</a:t>
            </a:r>
          </a:p>
          <a:p>
            <a:pPr algn="r"/>
            <a:r>
              <a:rPr lang="en-US" altLang="ko-KR" dirty="0">
                <a:ea typeface="G마켓 산스 TTF Medium" panose="02000000000000000000" pitchFamily="2" charset="-127"/>
              </a:rPr>
              <a:t>    for filename in </a:t>
            </a:r>
            <a:r>
              <a:rPr lang="en-US" altLang="ko-KR" dirty="0" err="1">
                <a:ea typeface="G마켓 산스 TTF Medium" panose="02000000000000000000" pitchFamily="2" charset="-127"/>
              </a:rPr>
              <a:t>os.listdir</a:t>
            </a:r>
            <a:r>
              <a:rPr lang="en-US" altLang="ko-KR" dirty="0">
                <a:ea typeface="G마켓 산스 TTF Medium" panose="02000000000000000000" pitchFamily="2" charset="-127"/>
              </a:rPr>
              <a:t>(</a:t>
            </a:r>
            <a:r>
              <a:rPr lang="en-US" altLang="ko-KR" dirty="0" err="1">
                <a:ea typeface="G마켓 산스 TTF Medium" panose="02000000000000000000" pitchFamily="2" charset="-127"/>
              </a:rPr>
              <a:t>sub_path</a:t>
            </a:r>
            <a:r>
              <a:rPr lang="en-US" altLang="ko-KR" dirty="0">
                <a:ea typeface="G마켓 산스 TTF Medium" panose="02000000000000000000" pitchFamily="2" charset="-127"/>
              </a:rPr>
              <a:t>):</a:t>
            </a:r>
          </a:p>
          <a:p>
            <a:pPr algn="r"/>
            <a:r>
              <a:rPr lang="en-US" altLang="ko-KR" dirty="0">
                <a:ea typeface="G마켓 산스 TTF Medium" panose="02000000000000000000" pitchFamily="2" charset="-127"/>
              </a:rPr>
              <a:t>        dataset[label].append(</a:t>
            </a:r>
            <a:r>
              <a:rPr lang="en-US" altLang="ko-KR" dirty="0" err="1">
                <a:ea typeface="G마켓 산스 TTF Medium" panose="02000000000000000000" pitchFamily="2" charset="-127"/>
              </a:rPr>
              <a:t>sub_path+filename</a:t>
            </a:r>
            <a:r>
              <a:rPr lang="en-US" altLang="ko-KR" dirty="0">
                <a:ea typeface="G마켓 산스 TTF Medium" panose="02000000000000000000" pitchFamily="2" charset="-127"/>
              </a:rPr>
              <a:t>)</a:t>
            </a:r>
          </a:p>
          <a:p>
            <a:pPr algn="r"/>
            <a:endParaRPr lang="en-US" altLang="ko-KR" dirty="0">
              <a:ea typeface="G마켓 산스 TTF Medium" panose="02000000000000000000" pitchFamily="2" charset="-127"/>
            </a:endParaRPr>
          </a:p>
          <a:p>
            <a:pPr algn="r"/>
            <a:r>
              <a:rPr lang="en-US" altLang="ko-KR" dirty="0" smtClean="0">
                <a:ea typeface="G마켓 산스 TTF Medium" panose="02000000000000000000" pitchFamily="2" charset="-127"/>
              </a:rPr>
              <a:t>dataset</a:t>
            </a:r>
          </a:p>
          <a:p>
            <a:pPr algn="r"/>
            <a:endParaRPr lang="en-US" altLang="ko-KR" dirty="0" smtClean="0">
              <a:ea typeface="G마켓 산스 TTF Medium" panose="02000000000000000000" pitchFamily="2" charset="-127"/>
            </a:endParaRPr>
          </a:p>
          <a:p>
            <a:pPr algn="r"/>
            <a:endParaRPr lang="en-US" altLang="ko-KR" dirty="0">
              <a:ea typeface="G마켓 산스 TTF Medium" panose="02000000000000000000" pitchFamily="2" charset="-127"/>
            </a:endParaRPr>
          </a:p>
          <a:p>
            <a:pPr algn="r"/>
            <a:endParaRPr lang="en-US" altLang="ko-KR" dirty="0" smtClean="0">
              <a:ea typeface="G마켓 산스 TTF Medium" panose="02000000000000000000" pitchFamily="2" charset="-127"/>
            </a:endParaRPr>
          </a:p>
          <a:p>
            <a:pPr algn="r"/>
            <a:endParaRPr lang="en-US" altLang="ko-KR" dirty="0">
              <a:ea typeface="G마켓 산스 TTF Medium" panose="02000000000000000000" pitchFamily="2" charset="-127"/>
            </a:endParaRPr>
          </a:p>
          <a:p>
            <a:pPr algn="r"/>
            <a:endParaRPr lang="en-US" altLang="ko-KR" dirty="0" smtClean="0">
              <a:ea typeface="G마켓 산스 TTF Medium" panose="02000000000000000000" pitchFamily="2" charset="-127"/>
            </a:endParaRPr>
          </a:p>
          <a:p>
            <a:pPr algn="r"/>
            <a:endParaRPr lang="en-US" altLang="ko-KR" dirty="0">
              <a:ea typeface="G마켓 산스 TTF Medium" panose="02000000000000000000" pitchFamily="2" charset="-127"/>
            </a:endParaRPr>
          </a:p>
          <a:p>
            <a:pPr algn="r"/>
            <a:endParaRPr lang="en-US" altLang="ko-KR" dirty="0" smtClean="0">
              <a:ea typeface="G마켓 산스 TTF Medium" panose="02000000000000000000" pitchFamily="2" charset="-127"/>
            </a:endParaRPr>
          </a:p>
          <a:p>
            <a:pPr algn="r"/>
            <a:endParaRPr lang="en-US" altLang="ko-KR" dirty="0">
              <a:ea typeface="G마켓 산스 TTF Medium" panose="02000000000000000000" pitchFamily="2" charset="-127"/>
            </a:endParaRPr>
          </a:p>
          <a:p>
            <a:pPr algn="r"/>
            <a:endParaRPr lang="en-US" altLang="ko-KR" dirty="0" smtClean="0">
              <a:ea typeface="G마켓 산스 TTF Medium" panose="02000000000000000000" pitchFamily="2" charset="-127"/>
            </a:endParaRPr>
          </a:p>
          <a:p>
            <a:pPr algn="ctr"/>
            <a:endParaRPr lang="en-US" altLang="ko-KR" dirty="0" smtClean="0"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26AF12-B429-61CD-B18B-21FAA2801A4B}"/>
              </a:ext>
            </a:extLst>
          </p:cNvPr>
          <p:cNvSpPr txBox="1"/>
          <p:nvPr/>
        </p:nvSpPr>
        <p:spPr>
          <a:xfrm>
            <a:off x="288120" y="299023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데이터셋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06EC9C2-BE87-4AF4-BD9A-F4322C17BAF7}"/>
              </a:ext>
            </a:extLst>
          </p:cNvPr>
          <p:cNvGrpSpPr/>
          <p:nvPr/>
        </p:nvGrpSpPr>
        <p:grpSpPr>
          <a:xfrm>
            <a:off x="6130596" y="4977095"/>
            <a:ext cx="514886" cy="370025"/>
            <a:chOff x="7239550" y="4947911"/>
            <a:chExt cx="514886" cy="3700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2687B2-2F73-235F-9B3B-7E1990AA2EF7}"/>
                </a:ext>
              </a:extLst>
            </p:cNvPr>
            <p:cNvSpPr txBox="1"/>
            <p:nvPr/>
          </p:nvSpPr>
          <p:spPr>
            <a:xfrm>
              <a:off x="7239551" y="4947911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. 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964B0A-12CD-C5D0-A92D-F62BBEDE72F4}"/>
                </a:ext>
              </a:extLst>
            </p:cNvPr>
            <p:cNvSpPr txBox="1"/>
            <p:nvPr/>
          </p:nvSpPr>
          <p:spPr>
            <a:xfrm>
              <a:off x="7239550" y="4948604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1143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5C1574A-58F0-4717-A39F-0CB1E0DDBD9A}"/>
              </a:ext>
            </a:extLst>
          </p:cNvPr>
          <p:cNvSpPr txBox="1"/>
          <p:nvPr/>
        </p:nvSpPr>
        <p:spPr>
          <a:xfrm>
            <a:off x="373312" y="653144"/>
            <a:ext cx="5419781" cy="83099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ko-KR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Kaggle</a:t>
            </a: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natural images </a:t>
            </a:r>
          </a:p>
          <a:p>
            <a:r>
              <a:rPr lang="en-US" altLang="ko-KR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 </a:t>
            </a:r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및 데이터 시각화 샘플 이미지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34" y="2016667"/>
            <a:ext cx="3856649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4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061B71-6C37-6CE5-7780-9A99C4601C63}"/>
              </a:ext>
            </a:extLst>
          </p:cNvPr>
          <p:cNvSpPr/>
          <p:nvPr/>
        </p:nvSpPr>
        <p:spPr>
          <a:xfrm>
            <a:off x="1" y="96552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G마켓 산스 TTF Medium" panose="02000000000000000000" pitchFamily="2" charset="-127"/>
              </a:rPr>
              <a:t>img_size = 224</a:t>
            </a:r>
          </a:p>
          <a:p>
            <a:pPr algn="ctr"/>
            <a:endParaRPr lang="en-US" altLang="ko-KR"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>
                <a:ea typeface="G마켓 산스 TTF Medium" panose="02000000000000000000" pitchFamily="2" charset="-127"/>
              </a:rPr>
              <a:t>   if(img.shape[1] &gt; img.shape[0]) :</a:t>
            </a:r>
          </a:p>
          <a:p>
            <a:pPr algn="ctr"/>
            <a:r>
              <a:rPr lang="en-US" altLang="ko-KR">
                <a:ea typeface="G마켓 산스 TTF Medium" panose="02000000000000000000" pitchFamily="2" charset="-127"/>
              </a:rPr>
              <a:t>       ratio = img_size/img.shape[1]</a:t>
            </a:r>
          </a:p>
          <a:p>
            <a:pPr algn="ctr"/>
            <a:r>
              <a:rPr lang="en-US" altLang="ko-KR">
                <a:ea typeface="G마켓 산스 TTF Medium" panose="02000000000000000000" pitchFamily="2" charset="-127"/>
              </a:rPr>
              <a:t>   else :</a:t>
            </a:r>
          </a:p>
          <a:p>
            <a:pPr algn="ctr"/>
            <a:r>
              <a:rPr lang="en-US" altLang="ko-KR">
                <a:ea typeface="G마켓 산스 TTF Medium" panose="02000000000000000000" pitchFamily="2" charset="-127"/>
              </a:rPr>
              <a:t>       ratio = img_size/img.shape[0]</a:t>
            </a:r>
          </a:p>
          <a:p>
            <a:pPr algn="ctr"/>
            <a:endParaRPr lang="en-US" altLang="ko-KR"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>
                <a:ea typeface="G마켓 산스 TTF Medium" panose="02000000000000000000" pitchFamily="2" charset="-127"/>
              </a:rPr>
              <a:t>   img = cv2.resize(img, dsize=(0, 0), fx=ratio, fy=ratio, interpolation=cv2.INTER_LINEAR)</a:t>
            </a:r>
            <a:endParaRPr lang="ko-KR" altLang="en-US" dirty="0"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26AF12-B429-61CD-B18B-21FAA2801A4B}"/>
              </a:ext>
            </a:extLst>
          </p:cNvPr>
          <p:cNvSpPr txBox="1"/>
          <p:nvPr/>
        </p:nvSpPr>
        <p:spPr>
          <a:xfrm>
            <a:off x="288120" y="299023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전처리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06EC9C2-BE87-4AF4-BD9A-F4322C17BAF7}"/>
              </a:ext>
            </a:extLst>
          </p:cNvPr>
          <p:cNvGrpSpPr/>
          <p:nvPr/>
        </p:nvGrpSpPr>
        <p:grpSpPr>
          <a:xfrm>
            <a:off x="6130596" y="4977095"/>
            <a:ext cx="514886" cy="370025"/>
            <a:chOff x="7239550" y="4947911"/>
            <a:chExt cx="514886" cy="3700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2687B2-2F73-235F-9B3B-7E1990AA2EF7}"/>
                </a:ext>
              </a:extLst>
            </p:cNvPr>
            <p:cNvSpPr txBox="1"/>
            <p:nvPr/>
          </p:nvSpPr>
          <p:spPr>
            <a:xfrm>
              <a:off x="7239551" y="4947911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. 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964B0A-12CD-C5D0-A92D-F62BBEDE72F4}"/>
                </a:ext>
              </a:extLst>
            </p:cNvPr>
            <p:cNvSpPr txBox="1"/>
            <p:nvPr/>
          </p:nvSpPr>
          <p:spPr>
            <a:xfrm>
              <a:off x="7239550" y="4948604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1143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77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061B71-6C37-6CE5-7780-9A99C4601C63}"/>
              </a:ext>
            </a:extLst>
          </p:cNvPr>
          <p:cNvSpPr/>
          <p:nvPr/>
        </p:nvSpPr>
        <p:spPr>
          <a:xfrm>
            <a:off x="0" y="0"/>
            <a:ext cx="12191999" cy="758214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G마켓 산스 TTF Medium" panose="02000000000000000000" pitchFamily="2" charset="-127"/>
              </a:rPr>
              <a:t># </a:t>
            </a:r>
            <a:r>
              <a:rPr lang="ko-KR" altLang="en-US" dirty="0">
                <a:ea typeface="G마켓 산스 TTF Medium" panose="02000000000000000000" pitchFamily="2" charset="-127"/>
              </a:rPr>
              <a:t>그림 주변에 검은색으로 칠하기</a:t>
            </a:r>
          </a:p>
          <a:p>
            <a:pPr algn="ctr"/>
            <a:r>
              <a:rPr lang="ko-KR" altLang="en-US" dirty="0">
                <a:ea typeface="G마켓 산스 TTF Medium" panose="02000000000000000000" pitchFamily="2" charset="-127"/>
              </a:rPr>
              <a:t>   </a:t>
            </a:r>
            <a:r>
              <a:rPr lang="en-US" altLang="ko-KR" dirty="0">
                <a:ea typeface="G마켓 산스 TTF Medium" panose="02000000000000000000" pitchFamily="2" charset="-127"/>
              </a:rPr>
              <a:t>w, h = </a:t>
            </a:r>
            <a:r>
              <a:rPr lang="en-US" altLang="ko-KR" dirty="0" err="1">
                <a:ea typeface="G마켓 산스 TTF Medium" panose="02000000000000000000" pitchFamily="2" charset="-127"/>
              </a:rPr>
              <a:t>img.shape</a:t>
            </a:r>
            <a:r>
              <a:rPr lang="en-US" altLang="ko-KR" dirty="0">
                <a:ea typeface="G마켓 산스 TTF Medium" panose="02000000000000000000" pitchFamily="2" charset="-127"/>
              </a:rPr>
              <a:t>[1], </a:t>
            </a:r>
            <a:r>
              <a:rPr lang="en-US" altLang="ko-KR" dirty="0" err="1">
                <a:ea typeface="G마켓 산스 TTF Medium" panose="02000000000000000000" pitchFamily="2" charset="-127"/>
              </a:rPr>
              <a:t>img.shape</a:t>
            </a:r>
            <a:r>
              <a:rPr lang="en-US" altLang="ko-KR" dirty="0">
                <a:ea typeface="G마켓 산스 TTF Medium" panose="02000000000000000000" pitchFamily="2" charset="-127"/>
              </a:rPr>
              <a:t>[0]</a:t>
            </a:r>
          </a:p>
          <a:p>
            <a:pPr algn="ctr"/>
            <a:endParaRPr lang="en-US" altLang="ko-KR" dirty="0"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ea typeface="G마켓 산스 TTF Medium" panose="02000000000000000000" pitchFamily="2" charset="-127"/>
              </a:rPr>
              <a:t>   </a:t>
            </a:r>
            <a:r>
              <a:rPr lang="en-US" altLang="ko-KR" dirty="0" err="1">
                <a:ea typeface="G마켓 산스 TTF Medium" panose="02000000000000000000" pitchFamily="2" charset="-127"/>
              </a:rPr>
              <a:t>dw</a:t>
            </a:r>
            <a:r>
              <a:rPr lang="en-US" altLang="ko-KR" dirty="0">
                <a:ea typeface="G마켓 산스 TTF Medium" panose="02000000000000000000" pitchFamily="2" charset="-127"/>
              </a:rPr>
              <a:t> = (</a:t>
            </a:r>
            <a:r>
              <a:rPr lang="en-US" altLang="ko-KR" dirty="0" err="1">
                <a:ea typeface="G마켓 산스 TTF Medium" panose="02000000000000000000" pitchFamily="2" charset="-127"/>
              </a:rPr>
              <a:t>img_size</a:t>
            </a:r>
            <a:r>
              <a:rPr lang="en-US" altLang="ko-KR" dirty="0">
                <a:ea typeface="G마켓 산스 TTF Medium" panose="02000000000000000000" pitchFamily="2" charset="-127"/>
              </a:rPr>
              <a:t>-w)/2 # </a:t>
            </a:r>
            <a:r>
              <a:rPr lang="en-US" altLang="ko-KR" dirty="0" err="1">
                <a:ea typeface="G마켓 산스 TTF Medium" panose="02000000000000000000" pitchFamily="2" charset="-127"/>
              </a:rPr>
              <a:t>img_size</a:t>
            </a:r>
            <a:r>
              <a:rPr lang="ko-KR" altLang="en-US" dirty="0">
                <a:ea typeface="G마켓 산스 TTF Medium" panose="02000000000000000000" pitchFamily="2" charset="-127"/>
              </a:rPr>
              <a:t>와 </a:t>
            </a:r>
            <a:r>
              <a:rPr lang="en-US" altLang="ko-KR" dirty="0">
                <a:ea typeface="G마켓 산스 TTF Medium" panose="02000000000000000000" pitchFamily="2" charset="-127"/>
              </a:rPr>
              <a:t>w</a:t>
            </a:r>
            <a:r>
              <a:rPr lang="ko-KR" altLang="en-US" dirty="0">
                <a:ea typeface="G마켓 산스 TTF Medium" panose="02000000000000000000" pitchFamily="2" charset="-127"/>
              </a:rPr>
              <a:t>의 차이</a:t>
            </a:r>
          </a:p>
          <a:p>
            <a:pPr algn="ctr"/>
            <a:r>
              <a:rPr lang="ko-KR" altLang="en-US" dirty="0">
                <a:ea typeface="G마켓 산스 TTF Medium" panose="02000000000000000000" pitchFamily="2" charset="-127"/>
              </a:rPr>
              <a:t>   </a:t>
            </a:r>
            <a:r>
              <a:rPr lang="en-US" altLang="ko-KR" dirty="0">
                <a:ea typeface="G마켓 산스 TTF Medium" panose="02000000000000000000" pitchFamily="2" charset="-127"/>
              </a:rPr>
              <a:t>dh = (</a:t>
            </a:r>
            <a:r>
              <a:rPr lang="en-US" altLang="ko-KR" dirty="0" err="1">
                <a:ea typeface="G마켓 산스 TTF Medium" panose="02000000000000000000" pitchFamily="2" charset="-127"/>
              </a:rPr>
              <a:t>img_size</a:t>
            </a:r>
            <a:r>
              <a:rPr lang="en-US" altLang="ko-KR" dirty="0">
                <a:ea typeface="G마켓 산스 TTF Medium" panose="02000000000000000000" pitchFamily="2" charset="-127"/>
              </a:rPr>
              <a:t>-h)/2 # </a:t>
            </a:r>
            <a:r>
              <a:rPr lang="en-US" altLang="ko-KR" dirty="0" err="1">
                <a:ea typeface="G마켓 산스 TTF Medium" panose="02000000000000000000" pitchFamily="2" charset="-127"/>
              </a:rPr>
              <a:t>img_size</a:t>
            </a:r>
            <a:r>
              <a:rPr lang="ko-KR" altLang="en-US" dirty="0">
                <a:ea typeface="G마켓 산스 TTF Medium" panose="02000000000000000000" pitchFamily="2" charset="-127"/>
              </a:rPr>
              <a:t>와 </a:t>
            </a:r>
            <a:r>
              <a:rPr lang="en-US" altLang="ko-KR" dirty="0">
                <a:ea typeface="G마켓 산스 TTF Medium" panose="02000000000000000000" pitchFamily="2" charset="-127"/>
              </a:rPr>
              <a:t>h</a:t>
            </a:r>
            <a:r>
              <a:rPr lang="ko-KR" altLang="en-US" dirty="0">
                <a:ea typeface="G마켓 산스 TTF Medium" panose="02000000000000000000" pitchFamily="2" charset="-127"/>
              </a:rPr>
              <a:t>의 차이</a:t>
            </a:r>
          </a:p>
          <a:p>
            <a:pPr algn="ctr"/>
            <a:endParaRPr lang="ko-KR" altLang="en-US" dirty="0"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ea typeface="G마켓 산스 TTF Medium" panose="02000000000000000000" pitchFamily="2" charset="-127"/>
              </a:rPr>
              <a:t>   </a:t>
            </a:r>
            <a:r>
              <a:rPr lang="en-US" altLang="ko-KR" dirty="0">
                <a:ea typeface="G마켓 산스 TTF Medium" panose="02000000000000000000" pitchFamily="2" charset="-127"/>
              </a:rPr>
              <a:t>M = np.float32([[1,0,dw], [0,1,dh]])  #(2*3 </a:t>
            </a:r>
            <a:r>
              <a:rPr lang="ko-KR" altLang="en-US" dirty="0">
                <a:ea typeface="G마켓 산스 TTF Medium" panose="02000000000000000000" pitchFamily="2" charset="-127"/>
              </a:rPr>
              <a:t>이차원 행렬</a:t>
            </a:r>
            <a:r>
              <a:rPr lang="en-US" altLang="ko-KR" dirty="0">
                <a:ea typeface="G마켓 산스 TTF Medium" panose="02000000000000000000" pitchFamily="2" charset="-127"/>
              </a:rPr>
              <a:t>)</a:t>
            </a:r>
          </a:p>
          <a:p>
            <a:pPr algn="ctr"/>
            <a:r>
              <a:rPr lang="en-US" altLang="ko-KR" dirty="0">
                <a:ea typeface="G마켓 산스 TTF Medium" panose="02000000000000000000" pitchFamily="2" charset="-127"/>
              </a:rPr>
              <a:t>   </a:t>
            </a:r>
            <a:r>
              <a:rPr lang="en-US" altLang="ko-KR" dirty="0" err="1">
                <a:ea typeface="G마켓 산스 TTF Medium" panose="02000000000000000000" pitchFamily="2" charset="-127"/>
              </a:rPr>
              <a:t>img_re</a:t>
            </a:r>
            <a:r>
              <a:rPr lang="en-US" altLang="ko-KR" dirty="0">
                <a:ea typeface="G마켓 산스 TTF Medium" panose="02000000000000000000" pitchFamily="2" charset="-127"/>
              </a:rPr>
              <a:t> = cv2.warpAffine(</a:t>
            </a:r>
            <a:r>
              <a:rPr lang="en-US" altLang="ko-KR" dirty="0" err="1">
                <a:ea typeface="G마켓 산스 TTF Medium" panose="02000000000000000000" pitchFamily="2" charset="-127"/>
              </a:rPr>
              <a:t>img</a:t>
            </a:r>
            <a:r>
              <a:rPr lang="en-US" altLang="ko-KR" dirty="0">
                <a:ea typeface="G마켓 산스 TTF Medium" panose="02000000000000000000" pitchFamily="2" charset="-127"/>
              </a:rPr>
              <a:t>, M, (224, 224)) #</a:t>
            </a:r>
            <a:r>
              <a:rPr lang="ko-KR" altLang="en-US" dirty="0" err="1">
                <a:ea typeface="G마켓 산스 TTF Medium" panose="02000000000000000000" pitchFamily="2" charset="-127"/>
              </a:rPr>
              <a:t>이동변환</a:t>
            </a:r>
            <a:endParaRPr lang="ko-KR" altLang="en-US" dirty="0"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26AF12-B429-61CD-B18B-21FAA2801A4B}"/>
              </a:ext>
            </a:extLst>
          </p:cNvPr>
          <p:cNvSpPr txBox="1"/>
          <p:nvPr/>
        </p:nvSpPr>
        <p:spPr>
          <a:xfrm>
            <a:off x="288120" y="299023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증강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06EC9C2-BE87-4AF4-BD9A-F4322C17BAF7}"/>
              </a:ext>
            </a:extLst>
          </p:cNvPr>
          <p:cNvGrpSpPr/>
          <p:nvPr/>
        </p:nvGrpSpPr>
        <p:grpSpPr>
          <a:xfrm>
            <a:off x="6130596" y="4977095"/>
            <a:ext cx="514886" cy="370025"/>
            <a:chOff x="7239550" y="4947911"/>
            <a:chExt cx="514886" cy="3700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2687B2-2F73-235F-9B3B-7E1990AA2EF7}"/>
                </a:ext>
              </a:extLst>
            </p:cNvPr>
            <p:cNvSpPr txBox="1"/>
            <p:nvPr/>
          </p:nvSpPr>
          <p:spPr>
            <a:xfrm>
              <a:off x="7239551" y="4947911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. 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964B0A-12CD-C5D0-A92D-F62BBEDE72F4}"/>
                </a:ext>
              </a:extLst>
            </p:cNvPr>
            <p:cNvSpPr txBox="1"/>
            <p:nvPr/>
          </p:nvSpPr>
          <p:spPr>
            <a:xfrm>
              <a:off x="7239550" y="4948604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1143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49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061B71-6C37-6CE5-7780-9A99C4601C63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G마켓 산스 TTF Medium" panose="02000000000000000000" pitchFamily="2" charset="-127"/>
              </a:rPr>
              <a:t>base_model = ResNet50(include_top=False, input_shape = (32,32 ,3), weights = 'imagenet')</a:t>
            </a:r>
          </a:p>
          <a:p>
            <a:pPr algn="ctr"/>
            <a:r>
              <a:rPr lang="en-US" altLang="ko-KR">
                <a:ea typeface="G마켓 산스 TTF Medium" panose="02000000000000000000" pitchFamily="2" charset="-127"/>
              </a:rPr>
              <a:t>base_model.trainable = False</a:t>
            </a:r>
            <a:endParaRPr lang="ko-KR" altLang="en-US" dirty="0"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26AF12-B429-61CD-B18B-21FAA2801A4B}"/>
              </a:ext>
            </a:extLst>
          </p:cNvPr>
          <p:cNvSpPr txBox="1"/>
          <p:nvPr/>
        </p:nvSpPr>
        <p:spPr>
          <a:xfrm>
            <a:off x="288120" y="299023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06EC9C2-BE87-4AF4-BD9A-F4322C17BAF7}"/>
              </a:ext>
            </a:extLst>
          </p:cNvPr>
          <p:cNvGrpSpPr/>
          <p:nvPr/>
        </p:nvGrpSpPr>
        <p:grpSpPr>
          <a:xfrm>
            <a:off x="6130596" y="4977095"/>
            <a:ext cx="514886" cy="370025"/>
            <a:chOff x="7239550" y="4947911"/>
            <a:chExt cx="514886" cy="3700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2687B2-2F73-235F-9B3B-7E1990AA2EF7}"/>
                </a:ext>
              </a:extLst>
            </p:cNvPr>
            <p:cNvSpPr txBox="1"/>
            <p:nvPr/>
          </p:nvSpPr>
          <p:spPr>
            <a:xfrm>
              <a:off x="7239551" y="4947911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. 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964B0A-12CD-C5D0-A92D-F62BBEDE72F4}"/>
                </a:ext>
              </a:extLst>
            </p:cNvPr>
            <p:cNvSpPr txBox="1"/>
            <p:nvPr/>
          </p:nvSpPr>
          <p:spPr>
            <a:xfrm>
              <a:off x="7239550" y="4948604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1143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993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061B71-6C37-6CE5-7780-9A99C4601C63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ea typeface="G마켓 산스 TTF Medium" panose="02000000000000000000" pitchFamily="2" charset="-127"/>
              </a:rPr>
              <a:t>model.compile(optimizer = tf.keras.optimizers.Adam( learning_rate= 0.0001),</a:t>
            </a:r>
          </a:p>
          <a:p>
            <a:pPr algn="ctr"/>
            <a:r>
              <a:rPr lang="en-US" altLang="ko-KR">
                <a:ea typeface="G마켓 산스 TTF Medium" panose="02000000000000000000" pitchFamily="2" charset="-127"/>
              </a:rPr>
              <a:t>                loss = 'categorical_crossentropy',</a:t>
            </a:r>
          </a:p>
          <a:p>
            <a:pPr algn="ctr"/>
            <a:r>
              <a:rPr lang="en-US" altLang="ko-KR">
                <a:ea typeface="G마켓 산스 TTF Medium" panose="02000000000000000000" pitchFamily="2" charset="-127"/>
              </a:rPr>
              <a:t>                metrics=['accuracy'])</a:t>
            </a:r>
          </a:p>
          <a:p>
            <a:pPr algn="ctr"/>
            <a:r>
              <a:rPr lang="en-US" altLang="ko-KR">
                <a:ea typeface="G마켓 산스 TTF Medium" panose="02000000000000000000" pitchFamily="2" charset="-127"/>
              </a:rPr>
              <a:t>model.fit(train_images, y_train, epochs = 5, validation_data=(test_images, y_test),</a:t>
            </a:r>
          </a:p>
          <a:p>
            <a:pPr algn="ctr"/>
            <a:r>
              <a:rPr lang="en-US" altLang="ko-KR">
                <a:ea typeface="G마켓 산스 TTF Medium" panose="02000000000000000000" pitchFamily="2" charset="-127"/>
              </a:rPr>
              <a:t>                   batch_size= 125)</a:t>
            </a:r>
            <a:endParaRPr lang="ko-KR" altLang="en-US" dirty="0"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26AF12-B429-61CD-B18B-21FAA2801A4B}"/>
              </a:ext>
            </a:extLst>
          </p:cNvPr>
          <p:cNvSpPr txBox="1"/>
          <p:nvPr/>
        </p:nvSpPr>
        <p:spPr>
          <a:xfrm>
            <a:off x="288120" y="299023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 학습 및 검증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06EC9C2-BE87-4AF4-BD9A-F4322C17BAF7}"/>
              </a:ext>
            </a:extLst>
          </p:cNvPr>
          <p:cNvGrpSpPr/>
          <p:nvPr/>
        </p:nvGrpSpPr>
        <p:grpSpPr>
          <a:xfrm>
            <a:off x="6130596" y="4977095"/>
            <a:ext cx="514886" cy="370025"/>
            <a:chOff x="7239550" y="4947911"/>
            <a:chExt cx="514886" cy="3700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2687B2-2F73-235F-9B3B-7E1990AA2EF7}"/>
                </a:ext>
              </a:extLst>
            </p:cNvPr>
            <p:cNvSpPr txBox="1"/>
            <p:nvPr/>
          </p:nvSpPr>
          <p:spPr>
            <a:xfrm>
              <a:off x="7239551" y="4947911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. 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964B0A-12CD-C5D0-A92D-F62BBEDE72F4}"/>
                </a:ext>
              </a:extLst>
            </p:cNvPr>
            <p:cNvSpPr txBox="1"/>
            <p:nvPr/>
          </p:nvSpPr>
          <p:spPr>
            <a:xfrm>
              <a:off x="7239550" y="4948604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1143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41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061B71-6C37-6CE5-7780-9A99C4601C63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G마켓 산스 TTF Medium" panose="02000000000000000000" pitchFamily="2" charset="-127"/>
              </a:rPr>
              <a:t>데이터 처리와 증강 그리고 모델링의 정의와 모델 학습 정의까지</a:t>
            </a:r>
            <a:endParaRPr lang="en-US" altLang="ko-KR" dirty="0" smtClean="0"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ea typeface="G마켓 산스 TTF Medium" panose="02000000000000000000" pitchFamily="2" charset="-127"/>
              </a:rPr>
              <a:t>배울 수 있었고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,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 부족한 부분을 보충할 수 있었습니다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. </a:t>
            </a:r>
            <a:endParaRPr lang="ko-KR" altLang="en-US" dirty="0"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26AF12-B429-61CD-B18B-21FAA2801A4B}"/>
              </a:ext>
            </a:extLst>
          </p:cNvPr>
          <p:cNvSpPr txBox="1"/>
          <p:nvPr/>
        </p:nvSpPr>
        <p:spPr>
          <a:xfrm>
            <a:off x="288120" y="299023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총평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06EC9C2-BE87-4AF4-BD9A-F4322C17BAF7}"/>
              </a:ext>
            </a:extLst>
          </p:cNvPr>
          <p:cNvGrpSpPr/>
          <p:nvPr/>
        </p:nvGrpSpPr>
        <p:grpSpPr>
          <a:xfrm>
            <a:off x="6130596" y="4977095"/>
            <a:ext cx="514886" cy="370025"/>
            <a:chOff x="7239550" y="4947911"/>
            <a:chExt cx="514886" cy="3700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2687B2-2F73-235F-9B3B-7E1990AA2EF7}"/>
                </a:ext>
              </a:extLst>
            </p:cNvPr>
            <p:cNvSpPr txBox="1"/>
            <p:nvPr/>
          </p:nvSpPr>
          <p:spPr>
            <a:xfrm>
              <a:off x="7239551" y="4947911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. 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964B0A-12CD-C5D0-A92D-F62BBEDE72F4}"/>
                </a:ext>
              </a:extLst>
            </p:cNvPr>
            <p:cNvSpPr txBox="1"/>
            <p:nvPr/>
          </p:nvSpPr>
          <p:spPr>
            <a:xfrm>
              <a:off x="7239550" y="4948604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1143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12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949E3-10D1-78B5-9EE1-6AD3FBB9C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 동물, 강장동물, 해파리이(가) 표시된 사진&#10;&#10;자동 생성된 설명">
            <a:extLst>
              <a:ext uri="{FF2B5EF4-FFF2-40B4-BE49-F238E27FC236}">
                <a16:creationId xmlns:a16="http://schemas.microsoft.com/office/drawing/2014/main" id="{714DF1D6-8F64-C580-7A71-2D463F79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A9B294-52D6-0E76-AF87-28DDB2FA74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D1AA8-0446-33A4-EB01-FAF5F20262F2}"/>
              </a:ext>
            </a:extLst>
          </p:cNvPr>
          <p:cNvSpPr txBox="1"/>
          <p:nvPr/>
        </p:nvSpPr>
        <p:spPr>
          <a:xfrm>
            <a:off x="780661" y="2967335"/>
            <a:ext cx="10630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endParaRPr lang="ko-KR" altLang="en-US" sz="54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DEAD5E0-3326-CB47-BD7D-73D1FDD9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8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맑은 고딕"/>
        <a:ea typeface="G마켓 산스 Bold"/>
        <a:cs typeface=""/>
      </a:majorFont>
      <a:minorFont>
        <a:latin typeface="맑은 고딕"/>
        <a:ea typeface="G마켓 산스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21972</TotalTime>
  <Words>301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나눔손글씨 펜</vt:lpstr>
      <vt:lpstr>Arial</vt:lpstr>
      <vt:lpstr>에스코어 드림 4 Regular</vt:lpstr>
      <vt:lpstr>G마켓 산스 TTF Medium</vt:lpstr>
      <vt:lpstr>에스코어 드림 6 Bold</vt:lpstr>
      <vt:lpstr>맑은 고딕</vt:lpstr>
      <vt:lpstr>G마켓 산스 TTF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wonjae lee</dc:creator>
  <cp:lastModifiedBy>admin</cp:lastModifiedBy>
  <cp:revision>57</cp:revision>
  <dcterms:created xsi:type="dcterms:W3CDTF">2024-02-01T06:02:08Z</dcterms:created>
  <dcterms:modified xsi:type="dcterms:W3CDTF">2024-11-27T07:25:18Z</dcterms:modified>
</cp:coreProperties>
</file>