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70" r:id="rId5"/>
    <p:sldId id="259" r:id="rId6"/>
    <p:sldId id="265" r:id="rId7"/>
    <p:sldId id="268" r:id="rId8"/>
    <p:sldId id="271" r:id="rId9"/>
    <p:sldId id="267" r:id="rId10"/>
    <p:sldId id="266" r:id="rId11"/>
    <p:sldId id="269" r:id="rId12"/>
    <p:sldId id="261" r:id="rId13"/>
    <p:sldId id="26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2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12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4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11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47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28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8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73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5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0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77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CC4A92-EE24-4161-A8C7-31B641F69EFD}" type="datetimeFigureOut">
              <a:rPr lang="ko-KR" altLang="en-US" smtClean="0"/>
              <a:t>2025-01-10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923D13-272C-4D4C-8DAA-1E1E62B6981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878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SWruV0UnPhe07HytMttQcr1pRRv6UNlz" TargetMode="External"/><Relationship Id="rId2" Type="http://schemas.openxmlformats.org/officeDocument/2006/relationships/hyperlink" Target="https://colab.research.google.com/drive/1hXdxE6ppul0tCLPXSL1n3N_p-d2eoOr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09865" y="348919"/>
            <a:ext cx="7489658" cy="5598620"/>
          </a:xfrm>
        </p:spPr>
        <p:txBody>
          <a:bodyPr>
            <a:noAutofit/>
          </a:bodyPr>
          <a:lstStyle/>
          <a:p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ko-KR" altLang="en-US" sz="3600" dirty="0" smtClean="0"/>
              <a:t>뉴스 데이터를 통한 텍스트 </a:t>
            </a:r>
            <a:r>
              <a:rPr lang="ko-KR" altLang="en-US" sz="3600" dirty="0" err="1" smtClean="0"/>
              <a:t>마이닝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2000" dirty="0" smtClean="0"/>
              <a:t>(1) </a:t>
            </a:r>
            <a:r>
              <a:rPr lang="ko-KR" altLang="en-US" sz="2000" dirty="0" smtClean="0"/>
              <a:t>코로나 </a:t>
            </a:r>
            <a:r>
              <a:rPr lang="ko-KR" altLang="en-US" sz="2000" dirty="0" err="1" smtClean="0"/>
              <a:t>재발병에</a:t>
            </a:r>
            <a:r>
              <a:rPr lang="ko-KR" altLang="en-US" sz="2000" dirty="0" smtClean="0"/>
              <a:t> 대한 주요 토픽 모델링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2000" dirty="0" smtClean="0"/>
              <a:t>(2) </a:t>
            </a:r>
            <a:r>
              <a:rPr lang="ko-KR" altLang="en-US" sz="2000" dirty="0" smtClean="0"/>
              <a:t>페이크 뉴스 탐지 모델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endParaRPr lang="ko-KR" altLang="en-US" sz="36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68549" y="4858679"/>
            <a:ext cx="2210737" cy="459280"/>
          </a:xfrm>
        </p:spPr>
        <p:txBody>
          <a:bodyPr>
            <a:normAutofit fontScale="92500"/>
          </a:bodyPr>
          <a:lstStyle/>
          <a:p>
            <a:r>
              <a:rPr lang="ko-KR" altLang="en-US" dirty="0" smtClean="0"/>
              <a:t>발표자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이주미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010653" y="4259179"/>
            <a:ext cx="10401300" cy="1964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8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874168" cy="53540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Chapter 4: </a:t>
            </a:r>
            <a:r>
              <a:rPr lang="ko-KR" altLang="en-US" sz="2000" dirty="0" smtClean="0"/>
              <a:t>프로젝트 </a:t>
            </a:r>
            <a:r>
              <a:rPr lang="ko-KR" altLang="en-US" sz="2000" dirty="0" err="1" smtClean="0"/>
              <a:t>수행결과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(3) </a:t>
            </a:r>
            <a:endParaRPr lang="ko-KR" altLang="en-US" sz="20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186489" y="1809639"/>
            <a:ext cx="4439653" cy="464329"/>
          </a:xfrm>
        </p:spPr>
        <p:txBody>
          <a:bodyPr/>
          <a:lstStyle/>
          <a:p>
            <a:pPr algn="ctr"/>
            <a:r>
              <a:rPr lang="en-US" altLang="ko-KR" dirty="0" smtClean="0"/>
              <a:t>&lt;</a:t>
            </a:r>
            <a:r>
              <a:rPr lang="ko-KR" altLang="en-US" dirty="0" smtClean="0"/>
              <a:t>워드 </a:t>
            </a:r>
            <a:r>
              <a:rPr lang="ko-KR" altLang="en-US" dirty="0" err="1" smtClean="0"/>
              <a:t>클라우드</a:t>
            </a:r>
            <a:r>
              <a:rPr lang="ko-KR" altLang="en-US" dirty="0" smtClean="0"/>
              <a:t> 결과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이미지</a:t>
            </a:r>
            <a:r>
              <a:rPr lang="en-US" altLang="ko-KR" dirty="0" smtClean="0"/>
              <a:t>)&gt;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3184" y="1809639"/>
            <a:ext cx="6166184" cy="420615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130968" y="1594184"/>
            <a:ext cx="10455443" cy="21545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3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 rot="10800000" flipV="1">
            <a:off x="0" y="0"/>
            <a:ext cx="3679257" cy="41397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Chapter 4: </a:t>
            </a:r>
            <a:r>
              <a:rPr lang="ko-KR" altLang="en-US" sz="2000" dirty="0" smtClean="0"/>
              <a:t>프로젝트 </a:t>
            </a:r>
            <a:r>
              <a:rPr lang="ko-KR" altLang="en-US" sz="2000" dirty="0" err="1" smtClean="0"/>
              <a:t>수행결과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(4) </a:t>
            </a:r>
            <a:endParaRPr lang="ko-KR" altLang="en-US" sz="2000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-348809" y="1872804"/>
            <a:ext cx="6809875" cy="626756"/>
          </a:xfrm>
        </p:spPr>
        <p:txBody>
          <a:bodyPr>
            <a:noAutofit/>
          </a:bodyPr>
          <a:lstStyle/>
          <a:p>
            <a:pPr algn="ctr"/>
            <a:r>
              <a:rPr lang="ko-KR" altLang="en-US" sz="2400" dirty="0" err="1" smtClean="0"/>
              <a:t>머신러닝</a:t>
            </a:r>
            <a:r>
              <a:rPr lang="ko-KR" altLang="en-US" sz="2400" dirty="0" smtClean="0"/>
              <a:t> 모델</a:t>
            </a:r>
            <a:endParaRPr lang="en-US" altLang="ko-KR" sz="2400" dirty="0" smtClean="0"/>
          </a:p>
          <a:p>
            <a:pPr algn="ctr"/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로지스틱</a:t>
            </a:r>
            <a:r>
              <a:rPr lang="ko-KR" altLang="en-US" sz="2400" dirty="0" smtClean="0"/>
              <a:t> 회귀</a:t>
            </a:r>
            <a:r>
              <a:rPr lang="en-US" altLang="ko-KR" sz="2400" dirty="0" smtClean="0"/>
              <a:t>, </a:t>
            </a:r>
            <a:r>
              <a:rPr lang="en-US" altLang="ko-KR" sz="2400" dirty="0" err="1" smtClean="0"/>
              <a:t>lightgbm</a:t>
            </a:r>
            <a:r>
              <a:rPr lang="en-US" altLang="ko-KR" sz="2400" dirty="0" smtClean="0"/>
              <a:t> </a:t>
            </a:r>
            <a:r>
              <a:rPr lang="ko-KR" altLang="en-US" sz="2400" dirty="0" smtClean="0"/>
              <a:t>모델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학습 결과</a:t>
            </a:r>
            <a:endParaRPr lang="ko-KR" altLang="en-US" sz="2400" dirty="0"/>
          </a:p>
        </p:txBody>
      </p:sp>
      <p:sp>
        <p:nvSpPr>
          <p:cNvPr id="3" name="직사각형 2"/>
          <p:cNvSpPr/>
          <p:nvPr/>
        </p:nvSpPr>
        <p:spPr>
          <a:xfrm>
            <a:off x="1130968" y="1546058"/>
            <a:ext cx="10425364" cy="2466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09" y="242158"/>
            <a:ext cx="3988360" cy="2607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109" y="3225990"/>
            <a:ext cx="4061834" cy="274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63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825015" cy="525529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Chapter 5: </a:t>
            </a:r>
            <a:r>
              <a:rPr lang="ko-KR" altLang="en-US" sz="2000" dirty="0" smtClean="0"/>
              <a:t>자체 의견 평가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6568" y="1063680"/>
            <a:ext cx="11730790" cy="48378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마이닝에서</a:t>
            </a:r>
            <a:r>
              <a:rPr lang="ko-KR" altLang="en-US" dirty="0" smtClean="0"/>
              <a:t> 배운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종류와 학습 방법에 대해서 알 수 있었다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>
              <a:buFontTx/>
              <a:buChar char="-"/>
            </a:pPr>
            <a:r>
              <a:rPr lang="ko-KR" altLang="en-US" dirty="0" smtClean="0"/>
              <a:t>워드 </a:t>
            </a:r>
            <a:r>
              <a:rPr lang="ko-KR" altLang="en-US" dirty="0" err="1" smtClean="0"/>
              <a:t>클라우드와</a:t>
            </a:r>
            <a:r>
              <a:rPr lang="ko-KR" altLang="en-US" dirty="0" smtClean="0"/>
              <a:t> 토픽 모델링  종류에 대해서 잘 모르고 코딩할 줄 몰랐는데</a:t>
            </a:r>
            <a:r>
              <a:rPr lang="en-US" altLang="ko-KR" dirty="0" smtClean="0"/>
              <a:t>, 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이번 프로젝트를 통해서 복습하는 시간이 되어서  </a:t>
            </a:r>
            <a:r>
              <a:rPr lang="ko-KR" altLang="en-US" dirty="0" err="1" smtClean="0"/>
              <a:t>의미있었고</a:t>
            </a:r>
            <a:r>
              <a:rPr lang="ko-KR" altLang="en-US" dirty="0" smtClean="0"/>
              <a:t> 배워가는게 있다고 </a:t>
            </a:r>
            <a:r>
              <a:rPr lang="ko-KR" altLang="en-US" dirty="0" err="1" smtClean="0"/>
              <a:t>느낄수</a:t>
            </a:r>
            <a:r>
              <a:rPr lang="ko-KR" altLang="en-US" dirty="0" smtClean="0"/>
              <a:t> 있어서 좋았습니다</a:t>
            </a:r>
            <a:r>
              <a:rPr lang="en-US" altLang="ko-KR" dirty="0" smtClean="0"/>
              <a:t>. 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프로젝트 과제 </a:t>
            </a:r>
            <a:r>
              <a:rPr lang="en-US" altLang="ko-KR" dirty="0"/>
              <a:t>URL : </a:t>
            </a:r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colab.research.google.com/drive/1hXdxE6ppul0tCLPXSL1n3N_p-d2eoOr8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hlinkClick r:id="rId3"/>
              </a:rPr>
              <a:t>https</a:t>
            </a:r>
            <a:r>
              <a:rPr lang="en-US" altLang="ko-KR" dirty="0">
                <a:hlinkClick r:id="rId3"/>
              </a:rPr>
              <a:t>://</a:t>
            </a:r>
            <a:r>
              <a:rPr lang="en-US" altLang="ko-KR" dirty="0" smtClean="0">
                <a:hlinkClick r:id="rId3"/>
              </a:rPr>
              <a:t>colab.research.google.com/drive/1SWruV0UnPhe07HytMttQcr1pRRv6UNlz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코로나 페이크 기사 출처 </a:t>
            </a:r>
            <a:r>
              <a:rPr lang="en-US" altLang="ko-KR" dirty="0" smtClean="0"/>
              <a:t>: AI HUB (</a:t>
            </a:r>
            <a:r>
              <a:rPr lang="ko-KR" altLang="en-US" dirty="0" err="1" smtClean="0"/>
              <a:t>낚시성</a:t>
            </a:r>
            <a:r>
              <a:rPr lang="ko-KR" altLang="en-US" dirty="0" smtClean="0"/>
              <a:t> 기사 탐지 데이터 </a:t>
            </a:r>
            <a:r>
              <a:rPr lang="en-US" altLang="ko-KR" dirty="0" smtClean="0"/>
              <a:t>Training </a:t>
            </a:r>
            <a:r>
              <a:rPr lang="ko-KR" altLang="en-US" dirty="0" err="1" smtClean="0"/>
              <a:t>라벨링</a:t>
            </a:r>
            <a:r>
              <a:rPr lang="ko-KR" altLang="en-US" dirty="0" smtClean="0"/>
              <a:t> 데이터 </a:t>
            </a:r>
            <a:r>
              <a:rPr lang="en-US" altLang="ko-KR" dirty="0" smtClean="0"/>
              <a:t>SO) 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24953" y="1582153"/>
            <a:ext cx="10169090" cy="2034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370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928727"/>
          </a:xfrm>
        </p:spPr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!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이주미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185111" y="4174958"/>
            <a:ext cx="10401300" cy="28066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8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2929688" cy="44516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Chapter 1: </a:t>
            </a:r>
            <a:r>
              <a:rPr lang="ko-KR" altLang="en-US" sz="2000" dirty="0" smtClean="0"/>
              <a:t>프로젝트 개요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1263" y="1876926"/>
            <a:ext cx="12073689" cy="48788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 smtClean="0"/>
              <a:t>1. </a:t>
            </a:r>
            <a:r>
              <a:rPr lang="ko-KR" altLang="en-US" sz="1400" dirty="0" smtClean="0"/>
              <a:t>뉴스 기사 </a:t>
            </a:r>
            <a:r>
              <a:rPr lang="ko-KR" altLang="en-US" sz="1400" dirty="0" err="1" smtClean="0"/>
              <a:t>크롤링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2. </a:t>
            </a:r>
            <a:r>
              <a:rPr lang="ko-KR" altLang="en-US" sz="1400" dirty="0" smtClean="0"/>
              <a:t>토픽 </a:t>
            </a:r>
            <a:r>
              <a:rPr lang="ko-KR" altLang="en-US" sz="1400" dirty="0" err="1" smtClean="0"/>
              <a:t>라벨링</a:t>
            </a:r>
            <a:r>
              <a:rPr lang="ko-KR" altLang="en-US" sz="1400" dirty="0" smtClean="0"/>
              <a:t> 처리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3. </a:t>
            </a:r>
            <a:r>
              <a:rPr lang="ko-KR" altLang="en-US" sz="1400" dirty="0" smtClean="0"/>
              <a:t>워드 </a:t>
            </a:r>
            <a:r>
              <a:rPr lang="ko-KR" altLang="en-US" sz="1400" dirty="0" err="1" smtClean="0"/>
              <a:t>클라우드</a:t>
            </a:r>
            <a:endParaRPr lang="en-US" altLang="ko-KR" sz="1400" dirty="0" smtClean="0"/>
          </a:p>
          <a:p>
            <a:pPr marL="0" indent="0">
              <a:buNone/>
            </a:pPr>
            <a:r>
              <a:rPr lang="en-US" altLang="ko-KR" sz="1400" dirty="0" smtClean="0"/>
              <a:t>4. </a:t>
            </a:r>
            <a:r>
              <a:rPr lang="ko-KR" altLang="en-US" sz="1400" dirty="0" err="1" smtClean="0"/>
              <a:t>머신러닝</a:t>
            </a:r>
            <a:r>
              <a:rPr lang="ko-KR" altLang="en-US" sz="1400" dirty="0" smtClean="0"/>
              <a:t> 모델들로 </a:t>
            </a:r>
            <a:r>
              <a:rPr lang="en-US" altLang="ko-KR" sz="1400" dirty="0" smtClean="0"/>
              <a:t>f1_score </a:t>
            </a:r>
            <a:r>
              <a:rPr lang="ko-KR" altLang="en-US" sz="1400" dirty="0" smtClean="0"/>
              <a:t>평가 출력</a:t>
            </a:r>
            <a:endParaRPr lang="en-US" altLang="ko-KR" sz="1400" dirty="0" smtClean="0"/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ko-KR" altLang="en-US" sz="1400" dirty="0" smtClean="0"/>
              <a:t>프로젝트를 하게 된 이유 </a:t>
            </a:r>
            <a:r>
              <a:rPr lang="en-US" altLang="ko-KR" sz="1400" dirty="0" smtClean="0"/>
              <a:t>: </a:t>
            </a:r>
            <a:r>
              <a:rPr lang="ko-KR" altLang="en-US" sz="1400" dirty="0" smtClean="0"/>
              <a:t>코로나로 인한 사망자 수가 최근까지도 급격하게 증가하였고</a:t>
            </a:r>
            <a:r>
              <a:rPr lang="en-US" altLang="ko-KR" sz="1400" dirty="0" smtClean="0"/>
              <a:t>,</a:t>
            </a:r>
          </a:p>
          <a:p>
            <a:pPr marL="0" indent="0">
              <a:buNone/>
            </a:pPr>
            <a:r>
              <a:rPr lang="ko-KR" altLang="en-US" sz="1400" dirty="0" smtClean="0"/>
              <a:t>코로나 이슈로 인한 재발 및 예방 문제가 뉴스 및 신문으로 크게 인식되었으나 언론매체의 오도로 인한 피해가 있었기 때문입니다</a:t>
            </a:r>
            <a:r>
              <a:rPr lang="en-US" altLang="ko-KR" sz="1400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 flipH="1">
            <a:off x="1206164" y="1690438"/>
            <a:ext cx="10109535" cy="7579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8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416968" cy="43915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Chapter 2: </a:t>
            </a:r>
            <a:r>
              <a:rPr lang="ko-KR" altLang="en-US" sz="2000" dirty="0" smtClean="0"/>
              <a:t>사용 라이브러리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21343" y="1839718"/>
            <a:ext cx="10058400" cy="402336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Pandas </a:t>
            </a:r>
          </a:p>
          <a:p>
            <a:pPr marL="457200" indent="-457200">
              <a:buAutoNum type="arabicPeriod"/>
            </a:pPr>
            <a:r>
              <a:rPr lang="en-US" altLang="ko-KR" dirty="0" err="1" smtClean="0"/>
              <a:t>Matplotlib.pyplot</a:t>
            </a:r>
            <a:r>
              <a:rPr lang="en-US" altLang="ko-KR" dirty="0" smtClean="0"/>
              <a:t> (</a:t>
            </a:r>
            <a:r>
              <a:rPr lang="en-US" altLang="ko-KR" dirty="0" err="1" smtClean="0"/>
              <a:t>plt</a:t>
            </a:r>
            <a:r>
              <a:rPr lang="en-US" altLang="ko-KR" dirty="0" smtClean="0"/>
              <a:t>)</a:t>
            </a:r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altLang="ko-KR" dirty="0" err="1"/>
              <a:t>WordCloud</a:t>
            </a:r>
            <a:r>
              <a:rPr lang="en-US" altLang="ko-KR" dirty="0"/>
              <a:t>, </a:t>
            </a:r>
            <a:r>
              <a:rPr lang="en-US" altLang="ko-KR" dirty="0" smtClean="0"/>
              <a:t>STOPWORDS (</a:t>
            </a:r>
            <a:r>
              <a:rPr lang="ko-KR" altLang="en-US" dirty="0" err="1" smtClean="0"/>
              <a:t>불용어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altLang="ko-KR" dirty="0" err="1" smtClean="0"/>
              <a:t>TfidfVectorizer</a:t>
            </a:r>
            <a:r>
              <a:rPr lang="en-US" altLang="ko-KR" dirty="0" smtClean="0"/>
              <a:t> (TF-IDF </a:t>
            </a:r>
            <a:r>
              <a:rPr lang="ko-KR" altLang="en-US" dirty="0" err="1" smtClean="0"/>
              <a:t>벡터라이저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457200" indent="-457200">
              <a:buFont typeface="Calibri" panose="020F0502020204030204" pitchFamily="34" charset="0"/>
              <a:buAutoNum type="arabicPeriod"/>
            </a:pPr>
            <a:r>
              <a:rPr lang="en-US" altLang="ko-KR" dirty="0" err="1" smtClean="0"/>
              <a:t>LatentDirichletAllocation</a:t>
            </a:r>
            <a:r>
              <a:rPr lang="en-US" altLang="ko-KR" dirty="0" smtClean="0"/>
              <a:t> (LDA</a:t>
            </a:r>
            <a:r>
              <a:rPr lang="ko-KR" altLang="en-US" dirty="0"/>
              <a:t> 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), </a:t>
            </a:r>
            <a:r>
              <a:rPr lang="en-US" altLang="ko-KR" dirty="0" err="1" smtClean="0"/>
              <a:t>sklearn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indent="-457200">
              <a:buFont typeface="Calibri" panose="020F0502020204030204" pitchFamily="34" charset="0"/>
              <a:buAutoNum type="arabicPeriod"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eriod"/>
            </a:pP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215189" y="1696453"/>
            <a:ext cx="10515600" cy="84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00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371073" cy="57365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Chapter 3: </a:t>
            </a:r>
            <a:r>
              <a:rPr lang="ko-KR" altLang="en-US" sz="2000" dirty="0" smtClean="0"/>
              <a:t>프로젝트 수행 절차 및 방법</a:t>
            </a:r>
            <a:r>
              <a:rPr lang="en-US" altLang="ko-KR" sz="2000" dirty="0" smtClean="0"/>
              <a:t>(1)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1030" y="1845734"/>
            <a:ext cx="4698330" cy="867387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en-US" altLang="ko-KR" dirty="0" smtClean="0"/>
              <a:t>. </a:t>
            </a:r>
            <a:r>
              <a:rPr lang="ko-KR" altLang="en-US" dirty="0" smtClean="0"/>
              <a:t>뉴스 기사 </a:t>
            </a:r>
            <a:r>
              <a:rPr lang="ko-KR" altLang="en-US" dirty="0" err="1" smtClean="0"/>
              <a:t>크롤링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코로나 뉴스 기사 </a:t>
            </a:r>
            <a:endParaRPr lang="en-US" altLang="ko-KR" dirty="0"/>
          </a:p>
          <a:p>
            <a:r>
              <a:rPr lang="ko-KR" altLang="en-US" dirty="0" err="1" smtClean="0"/>
              <a:t>크롤링은</a:t>
            </a:r>
            <a:r>
              <a:rPr lang="ko-KR" altLang="en-US" dirty="0" smtClean="0"/>
              <a:t> 네이버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써서 했습니다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7280" y="1588168"/>
            <a:ext cx="10507178" cy="2575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62" y="1123922"/>
            <a:ext cx="5963435" cy="438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58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584031" cy="427122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Chapter 3: </a:t>
            </a:r>
            <a:r>
              <a:rPr lang="ko-KR" altLang="en-US" sz="2000" dirty="0" smtClean="0"/>
              <a:t>프로젝트 수행 절차 및 방법</a:t>
            </a:r>
            <a:r>
              <a:rPr lang="en-US" altLang="ko-KR" sz="2000" dirty="0" smtClean="0"/>
              <a:t>(2)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4380" y="1845734"/>
            <a:ext cx="6575258" cy="2497666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2</a:t>
            </a:r>
            <a:r>
              <a:rPr lang="en-US" altLang="ko-KR" sz="1800" dirty="0" smtClean="0"/>
              <a:t>. </a:t>
            </a:r>
            <a:r>
              <a:rPr lang="ko-KR" altLang="en-US" sz="1800" dirty="0" smtClean="0"/>
              <a:t>토픽 모델링 </a:t>
            </a:r>
            <a:r>
              <a:rPr lang="en-US" altLang="ko-KR" sz="1800" dirty="0" smtClean="0"/>
              <a:t>: </a:t>
            </a:r>
            <a:r>
              <a:rPr lang="ko-KR" altLang="en-US" sz="1800" dirty="0"/>
              <a:t>토큰 모델링</a:t>
            </a:r>
            <a:r>
              <a:rPr lang="en-US" altLang="ko-KR" sz="1800" dirty="0"/>
              <a:t>(Token Modeling)</a:t>
            </a:r>
            <a:r>
              <a:rPr lang="ko-KR" altLang="en-US" sz="1800" dirty="0"/>
              <a:t>은 언어 모델</a:t>
            </a:r>
            <a:r>
              <a:rPr lang="en-US" altLang="ko-KR" sz="1800" dirty="0"/>
              <a:t>, </a:t>
            </a:r>
            <a:r>
              <a:rPr lang="ko-KR" altLang="en-US" sz="1800" dirty="0"/>
              <a:t>특히 자연어 처리</a:t>
            </a:r>
            <a:r>
              <a:rPr lang="en-US" altLang="ko-KR" sz="1800" dirty="0"/>
              <a:t>(NLP) </a:t>
            </a:r>
            <a:r>
              <a:rPr lang="ko-KR" altLang="en-US" sz="1800" dirty="0"/>
              <a:t>분야에서 중요한 개념으로</a:t>
            </a:r>
            <a:r>
              <a:rPr lang="en-US" altLang="ko-KR" sz="1800" dirty="0"/>
              <a:t>, </a:t>
            </a:r>
            <a:r>
              <a:rPr lang="ko-KR" altLang="en-US" sz="1800" dirty="0"/>
              <a:t>텍스트 데이터를 의미하는 작은 단위로 말하자면 이를 기반으로 모델을 학습시키거나 모델링을 활용하는 것을 말하는 것입니다</a:t>
            </a:r>
            <a:r>
              <a:rPr lang="en-US" altLang="ko-KR" sz="1800" dirty="0"/>
              <a:t>. </a:t>
            </a:r>
            <a:endParaRPr lang="en-US" altLang="ko-KR" sz="1800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1112921" y="1588168"/>
            <a:ext cx="10214811" cy="2575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01" y="917001"/>
            <a:ext cx="4746459" cy="45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50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4457700" cy="42110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Chapter 3: </a:t>
            </a:r>
            <a:r>
              <a:rPr lang="ko-KR" altLang="en-US" sz="2000" dirty="0" smtClean="0"/>
              <a:t>프로젝트 수행 절차 및 방법</a:t>
            </a:r>
            <a:r>
              <a:rPr lang="en-US" altLang="ko-KR" sz="2000" dirty="0" smtClean="0"/>
              <a:t>(3)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8442" y="2027323"/>
            <a:ext cx="5748688" cy="1540042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3</a:t>
            </a:r>
            <a:r>
              <a:rPr lang="en-US" altLang="ko-KR" sz="1600" dirty="0" smtClean="0"/>
              <a:t>. </a:t>
            </a:r>
            <a:r>
              <a:rPr lang="ko-KR" altLang="en-US" sz="1600" dirty="0"/>
              <a:t>워드 </a:t>
            </a:r>
            <a:r>
              <a:rPr lang="ko-KR" altLang="en-US" sz="1600" dirty="0" err="1"/>
              <a:t>클라우드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워드 </a:t>
            </a:r>
            <a:r>
              <a:rPr lang="ko-KR" altLang="en-US" sz="1600" dirty="0" err="1"/>
              <a:t>클라우드는</a:t>
            </a:r>
            <a:r>
              <a:rPr lang="ko-KR" altLang="en-US" sz="1600" dirty="0"/>
              <a:t> 텍스트 데이터를 이해하는 데 사용되는 주체로</a:t>
            </a:r>
            <a:r>
              <a:rPr lang="en-US" altLang="ko-KR" sz="1600" dirty="0"/>
              <a:t>, </a:t>
            </a:r>
            <a:r>
              <a:rPr lang="ko-KR" altLang="en-US" sz="1600" dirty="0"/>
              <a:t>텍스트에서 자주 의미하는 단어나 중요한 단어를 강조하여 배치하는 방법입니다</a:t>
            </a:r>
            <a:r>
              <a:rPr lang="en-US" altLang="ko-KR" sz="1600" dirty="0"/>
              <a:t>. </a:t>
            </a:r>
            <a:endParaRPr lang="en-US" altLang="ko-KR" sz="1600" dirty="0" smtClean="0"/>
          </a:p>
          <a:p>
            <a:r>
              <a:rPr lang="ko-KR" altLang="en-US" sz="1600" dirty="0" smtClean="0"/>
              <a:t>분석이나 </a:t>
            </a:r>
            <a:r>
              <a:rPr lang="ko-KR" altLang="en-US" sz="1600" dirty="0"/>
              <a:t>분석을 수행하는 데 유용하게 사용됩니다</a:t>
            </a:r>
            <a:r>
              <a:rPr lang="en-US" altLang="ko-KR" sz="1600" dirty="0"/>
              <a:t>. </a:t>
            </a:r>
            <a:endParaRPr lang="ko-KR" altLang="en-US" sz="1600" dirty="0"/>
          </a:p>
          <a:p>
            <a:endParaRPr lang="ko-KR" altLang="en-US" sz="1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923" y="2027323"/>
            <a:ext cx="3401371" cy="3086102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097280" y="1570121"/>
            <a:ext cx="10465067" cy="27561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33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4475747" cy="83619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Chapter 3: </a:t>
            </a:r>
            <a:r>
              <a:rPr lang="ko-KR" altLang="en-US" sz="2000" dirty="0" smtClean="0"/>
              <a:t>프로젝트 수행 절차 및 방법 </a:t>
            </a:r>
            <a:r>
              <a:rPr lang="en-US" altLang="ko-KR" sz="2000" dirty="0" smtClean="0"/>
              <a:t>(4) </a:t>
            </a:r>
            <a:br>
              <a:rPr lang="en-US" altLang="ko-KR" sz="2000" dirty="0" smtClean="0"/>
            </a:b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425" y="1845733"/>
            <a:ext cx="3988469" cy="1631393"/>
          </a:xfrm>
        </p:spPr>
        <p:txBody>
          <a:bodyPr/>
          <a:lstStyle/>
          <a:p>
            <a:r>
              <a:rPr lang="en-US" altLang="ko-KR" dirty="0"/>
              <a:t>4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머신러닝</a:t>
            </a:r>
            <a:r>
              <a:rPr lang="ko-KR" altLang="en-US" dirty="0" smtClean="0"/>
              <a:t> 모델</a:t>
            </a:r>
            <a:r>
              <a:rPr lang="en-US" altLang="ko-KR" dirty="0" smtClean="0"/>
              <a:t>(</a:t>
            </a:r>
            <a:r>
              <a:rPr lang="ko-KR" altLang="en-US" dirty="0" smtClean="0"/>
              <a:t>로지스틱회귀 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lightgbm</a:t>
            </a:r>
            <a:r>
              <a:rPr lang="ko-KR" altLang="en-US" dirty="0" smtClean="0"/>
              <a:t>모델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사용해서 코로나 </a:t>
            </a:r>
            <a:r>
              <a:rPr lang="ko-KR" altLang="en-US" smtClean="0"/>
              <a:t>페이크 기사의  </a:t>
            </a:r>
            <a:r>
              <a:rPr lang="en-US" altLang="ko-KR" dirty="0" smtClean="0"/>
              <a:t>f1_score </a:t>
            </a:r>
            <a:r>
              <a:rPr lang="ko-KR" altLang="en-US" dirty="0" smtClean="0"/>
              <a:t>평가 출력하기 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774" y="1918479"/>
            <a:ext cx="2730137" cy="247064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417" y="1918479"/>
            <a:ext cx="2964171" cy="213616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179095" y="1600200"/>
            <a:ext cx="10341142" cy="2455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522846" cy="59771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Chapter 4: </a:t>
            </a:r>
            <a:r>
              <a:rPr lang="ko-KR" altLang="en-US" sz="2000" dirty="0" smtClean="0"/>
              <a:t>프로젝트 </a:t>
            </a:r>
            <a:r>
              <a:rPr lang="ko-KR" altLang="en-US" sz="2000" dirty="0" err="1" smtClean="0"/>
              <a:t>수행결과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(1)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7043" y="2008160"/>
            <a:ext cx="2452036" cy="386124"/>
          </a:xfrm>
        </p:spPr>
        <p:txBody>
          <a:bodyPr>
            <a:normAutofit lnSpcReduction="10000"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뉴스 기사 </a:t>
            </a:r>
            <a:r>
              <a:rPr lang="ko-KR" altLang="en-US" dirty="0" err="1" smtClean="0"/>
              <a:t>크롤링</a:t>
            </a:r>
            <a:r>
              <a:rPr lang="en-US" altLang="ko-KR" dirty="0" smtClean="0"/>
              <a:t>&gt;</a:t>
            </a:r>
          </a:p>
          <a:p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795287" y="1365581"/>
            <a:ext cx="10706902" cy="49218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37" y="298858"/>
            <a:ext cx="5149516" cy="574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45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3576988" cy="429275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Chapter 4: </a:t>
            </a:r>
            <a:r>
              <a:rPr lang="ko-KR" altLang="en-US" sz="2000" dirty="0" smtClean="0"/>
              <a:t>프로젝트 </a:t>
            </a:r>
            <a:r>
              <a:rPr lang="ko-KR" altLang="en-US" sz="2000" dirty="0" err="1" smtClean="0"/>
              <a:t>수행결과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(2) </a:t>
            </a:r>
            <a:endParaRPr lang="ko-KR" altLang="en-US" sz="2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04538" y="1905891"/>
            <a:ext cx="3838074" cy="28987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altLang="ko-KR" sz="1600" dirty="0" smtClean="0"/>
              <a:t>&lt;</a:t>
            </a:r>
            <a:r>
              <a:rPr lang="ko-KR" altLang="en-US" sz="1600" dirty="0" smtClean="0"/>
              <a:t>토픽 모델링 결과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주제 </a:t>
            </a:r>
            <a:r>
              <a:rPr lang="en-US" altLang="ko-KR" sz="1600" dirty="0" smtClean="0"/>
              <a:t>&amp;</a:t>
            </a:r>
            <a:r>
              <a:rPr lang="ko-KR" altLang="en-US" sz="1600" dirty="0" smtClean="0"/>
              <a:t>이미지</a:t>
            </a:r>
            <a:r>
              <a:rPr lang="en-US" altLang="ko-KR" sz="1600" dirty="0" smtClean="0"/>
              <a:t>)&gt;</a:t>
            </a:r>
          </a:p>
          <a:p>
            <a:endParaRPr lang="ko-KR" altLang="en-US" sz="16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591" y="1828244"/>
            <a:ext cx="2166283" cy="122777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474" y="1828244"/>
            <a:ext cx="2264996" cy="127590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591" y="3254948"/>
            <a:ext cx="2228902" cy="13336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771" y="3323385"/>
            <a:ext cx="2267909" cy="11967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5477" y="4698736"/>
            <a:ext cx="1811993" cy="139566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016" y="2637664"/>
            <a:ext cx="4510586" cy="1525628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088858" y="1528011"/>
            <a:ext cx="10702089" cy="3002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추억">
  <a:themeElements>
    <a:clrScheme name="추억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추억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1603</TotalTime>
  <Words>367</Words>
  <Application>Microsoft Office PowerPoint</Application>
  <PresentationFormat>와이드스크린</PresentationFormat>
  <Paragraphs>51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Calibri</vt:lpstr>
      <vt:lpstr>Calibri Light</vt:lpstr>
      <vt:lpstr>추억</vt:lpstr>
      <vt:lpstr>          뉴스 데이터를 통한 텍스트 마이닝   (1) 코로나 재발병에 대한 주요 토픽 모델링  (2) 페이크 뉴스 탐지 모델     </vt:lpstr>
      <vt:lpstr>Chapter 1: 프로젝트 개요 </vt:lpstr>
      <vt:lpstr>Chapter 2: 사용 라이브러리</vt:lpstr>
      <vt:lpstr>Chapter 3: 프로젝트 수행 절차 및 방법(1) </vt:lpstr>
      <vt:lpstr>Chapter 3: 프로젝트 수행 절차 및 방법(2)</vt:lpstr>
      <vt:lpstr>Chapter 3: 프로젝트 수행 절차 및 방법(3) </vt:lpstr>
      <vt:lpstr>Chapter 3: 프로젝트 수행 절차 및 방법 (4)  </vt:lpstr>
      <vt:lpstr>Chapter 4: 프로젝트 수행결과 (1) </vt:lpstr>
      <vt:lpstr>Chapter 4: 프로젝트 수행결과 (2) </vt:lpstr>
      <vt:lpstr>Chapter 4: 프로젝트 수행결과 (3) </vt:lpstr>
      <vt:lpstr>Chapter 4: 프로젝트 수행결과 (4) </vt:lpstr>
      <vt:lpstr>Chapter 5: 자체 의견 평가 </vt:lpstr>
      <vt:lpstr>감사합니다!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뉴스 데이터를 통한 텍스트 마이닝 </dc:title>
  <dc:creator>admin</dc:creator>
  <cp:lastModifiedBy>admin</cp:lastModifiedBy>
  <cp:revision>70</cp:revision>
  <dcterms:created xsi:type="dcterms:W3CDTF">2025-01-07T06:11:26Z</dcterms:created>
  <dcterms:modified xsi:type="dcterms:W3CDTF">2025-01-10T08:53:40Z</dcterms:modified>
</cp:coreProperties>
</file>