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3DC92-61E8-4787-8F54-940E0ACBBE6B}" v="10" dt="2024-10-10T05:20:2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 이" userId="95999cfb29473e98" providerId="LiveId" clId="{8493DC92-61E8-4787-8F54-940E0ACBBE6B}"/>
    <pc:docChg chg="undo custSel addSld modSld sldOrd">
      <pc:chgData name="현 이" userId="95999cfb29473e98" providerId="LiveId" clId="{8493DC92-61E8-4787-8F54-940E0ACBBE6B}" dt="2024-10-10T05:50:25.425" v="3740" actId="26606"/>
      <pc:docMkLst>
        <pc:docMk/>
      </pc:docMkLst>
      <pc:sldChg chg="addSp delSp modSp mod setBg">
        <pc:chgData name="현 이" userId="95999cfb29473e98" providerId="LiveId" clId="{8493DC92-61E8-4787-8F54-940E0ACBBE6B}" dt="2024-10-10T05:43:36.838" v="3711" actId="1076"/>
        <pc:sldMkLst>
          <pc:docMk/>
          <pc:sldMk cId="494280070" sldId="256"/>
        </pc:sldMkLst>
        <pc:spChg chg="mod">
          <ac:chgData name="현 이" userId="95999cfb29473e98" providerId="LiveId" clId="{8493DC92-61E8-4787-8F54-940E0ACBBE6B}" dt="2024-10-10T05:42:53.517" v="3703" actId="26606"/>
          <ac:spMkLst>
            <pc:docMk/>
            <pc:sldMk cId="494280070" sldId="256"/>
            <ac:spMk id="2" creationId="{DC522D44-F65B-44BA-A617-BB195FF3B468}"/>
          </ac:spMkLst>
        </pc:spChg>
        <pc:spChg chg="mod">
          <ac:chgData name="현 이" userId="95999cfb29473e98" providerId="LiveId" clId="{8493DC92-61E8-4787-8F54-940E0ACBBE6B}" dt="2024-10-10T05:43:36.838" v="3711" actId="1076"/>
          <ac:spMkLst>
            <pc:docMk/>
            <pc:sldMk cId="494280070" sldId="256"/>
            <ac:spMk id="3" creationId="{AB246404-A32C-4793-8555-06653D49D6F7}"/>
          </ac:spMkLst>
        </pc:spChg>
        <pc:spChg chg="mod">
          <ac:chgData name="현 이" userId="95999cfb29473e98" providerId="LiveId" clId="{8493DC92-61E8-4787-8F54-940E0ACBBE6B}" dt="2024-10-10T05:43:20.351" v="3707" actId="14100"/>
          <ac:spMkLst>
            <pc:docMk/>
            <pc:sldMk cId="494280070" sldId="256"/>
            <ac:spMk id="4" creationId="{7262C685-7C3D-4759-B87E-DE857C4ACF0E}"/>
          </ac:spMkLst>
        </pc:spChg>
        <pc:spChg chg="add del">
          <ac:chgData name="현 이" userId="95999cfb29473e98" providerId="LiveId" clId="{8493DC92-61E8-4787-8F54-940E0ACBBE6B}" dt="2024-10-10T05:42:53.505" v="3702" actId="26606"/>
          <ac:spMkLst>
            <pc:docMk/>
            <pc:sldMk cId="494280070" sldId="256"/>
            <ac:spMk id="9" creationId="{21739CA5-F0F5-48E1-8E8C-F24B71827E46}"/>
          </ac:spMkLst>
        </pc:spChg>
        <pc:spChg chg="add del">
          <ac:chgData name="현 이" userId="95999cfb29473e98" providerId="LiveId" clId="{8493DC92-61E8-4787-8F54-940E0ACBBE6B}" dt="2024-10-10T05:42:53.505" v="3702" actId="26606"/>
          <ac:spMkLst>
            <pc:docMk/>
            <pc:sldMk cId="494280070" sldId="256"/>
            <ac:spMk id="11" creationId="{3EAD2937-F230-41D4-B9C5-975B129BFC20}"/>
          </ac:spMkLst>
        </pc:spChg>
        <pc:spChg chg="add del">
          <ac:chgData name="현 이" userId="95999cfb29473e98" providerId="LiveId" clId="{8493DC92-61E8-4787-8F54-940E0ACBBE6B}" dt="2024-10-10T05:42:53.505" v="3702" actId="26606"/>
          <ac:spMkLst>
            <pc:docMk/>
            <pc:sldMk cId="494280070" sldId="256"/>
            <ac:spMk id="13" creationId="{CCD444A3-C338-4886-B7F1-4BA2AF46EB64}"/>
          </ac:spMkLst>
        </pc:spChg>
        <pc:spChg chg="add">
          <ac:chgData name="현 이" userId="95999cfb29473e98" providerId="LiveId" clId="{8493DC92-61E8-4787-8F54-940E0ACBBE6B}" dt="2024-10-10T05:42:53.517" v="3703" actId="26606"/>
          <ac:spMkLst>
            <pc:docMk/>
            <pc:sldMk cId="494280070" sldId="256"/>
            <ac:spMk id="15" creationId="{E35A04CF-97D4-4FF7-B359-C546B1F62E54}"/>
          </ac:spMkLst>
        </pc:spChg>
        <pc:spChg chg="add">
          <ac:chgData name="현 이" userId="95999cfb29473e98" providerId="LiveId" clId="{8493DC92-61E8-4787-8F54-940E0ACBBE6B}" dt="2024-10-10T05:42:53.517" v="3703" actId="26606"/>
          <ac:spMkLst>
            <pc:docMk/>
            <pc:sldMk cId="494280070" sldId="256"/>
            <ac:spMk id="16" creationId="{1DE7243B-5109-444B-8FAF-7437C66BC0E9}"/>
          </ac:spMkLst>
        </pc:spChg>
        <pc:spChg chg="add">
          <ac:chgData name="현 이" userId="95999cfb29473e98" providerId="LiveId" clId="{8493DC92-61E8-4787-8F54-940E0ACBBE6B}" dt="2024-10-10T05:42:53.517" v="3703" actId="26606"/>
          <ac:spMkLst>
            <pc:docMk/>
            <pc:sldMk cId="494280070" sldId="256"/>
            <ac:spMk id="17" creationId="{4C5D6221-DA7B-4611-AA26-7D8E349FDE96}"/>
          </ac:spMkLst>
        </pc:spChg>
      </pc:sldChg>
      <pc:sldChg chg="addSp delSp mod">
        <pc:chgData name="현 이" userId="95999cfb29473e98" providerId="LiveId" clId="{8493DC92-61E8-4787-8F54-940E0ACBBE6B}" dt="2024-10-10T05:43:50.070" v="3712" actId="26606"/>
        <pc:sldMkLst>
          <pc:docMk/>
          <pc:sldMk cId="4134771200" sldId="257"/>
        </pc:sldMkLst>
        <pc:spChg chg="del">
          <ac:chgData name="현 이" userId="95999cfb29473e98" providerId="LiveId" clId="{8493DC92-61E8-4787-8F54-940E0ACBBE6B}" dt="2024-10-10T05:43:50.070" v="3712" actId="26606"/>
          <ac:spMkLst>
            <pc:docMk/>
            <pc:sldMk cId="4134771200" sldId="257"/>
            <ac:spMk id="3" creationId="{C396F0B2-A198-432C-86F5-CAC90508D07C}"/>
          </ac:spMkLst>
        </pc:spChg>
        <pc:graphicFrameChg chg="add">
          <ac:chgData name="현 이" userId="95999cfb29473e98" providerId="LiveId" clId="{8493DC92-61E8-4787-8F54-940E0ACBBE6B}" dt="2024-10-10T05:43:50.070" v="3712" actId="26606"/>
          <ac:graphicFrameMkLst>
            <pc:docMk/>
            <pc:sldMk cId="4134771200" sldId="257"/>
            <ac:graphicFrameMk id="5" creationId="{F218AD12-055C-66B4-FC75-17CDB1F79540}"/>
          </ac:graphicFrameMkLst>
        </pc:graphicFrameChg>
      </pc:sldChg>
      <pc:sldChg chg="addSp delSp modSp mod setBg">
        <pc:chgData name="현 이" userId="95999cfb29473e98" providerId="LiveId" clId="{8493DC92-61E8-4787-8F54-940E0ACBBE6B}" dt="2024-10-10T05:44:16.741" v="3715" actId="26606"/>
        <pc:sldMkLst>
          <pc:docMk/>
          <pc:sldMk cId="919345002" sldId="258"/>
        </pc:sldMkLst>
        <pc:spChg chg="mod ord">
          <ac:chgData name="현 이" userId="95999cfb29473e98" providerId="LiveId" clId="{8493DC92-61E8-4787-8F54-940E0ACBBE6B}" dt="2024-10-10T05:44:16.741" v="3715" actId="26606"/>
          <ac:spMkLst>
            <pc:docMk/>
            <pc:sldMk cId="919345002" sldId="258"/>
            <ac:spMk id="2" creationId="{0158CF9A-FA04-46F5-9403-7EEBB0AAE4B5}"/>
          </ac:spMkLst>
        </pc:spChg>
        <pc:spChg chg="mod ord">
          <ac:chgData name="현 이" userId="95999cfb29473e98" providerId="LiveId" clId="{8493DC92-61E8-4787-8F54-940E0ACBBE6B}" dt="2024-10-10T05:44:16.741" v="3715" actId="26606"/>
          <ac:spMkLst>
            <pc:docMk/>
            <pc:sldMk cId="919345002" sldId="258"/>
            <ac:spMk id="8" creationId="{A6891DDB-541D-4789-BB02-B04C1978BA27}"/>
          </ac:spMkLst>
        </pc:spChg>
        <pc:spChg chg="add del">
          <ac:chgData name="현 이" userId="95999cfb29473e98" providerId="LiveId" clId="{8493DC92-61E8-4787-8F54-940E0ACBBE6B}" dt="2024-10-10T05:44:16.728" v="3714" actId="26606"/>
          <ac:spMkLst>
            <pc:docMk/>
            <pc:sldMk cId="919345002" sldId="258"/>
            <ac:spMk id="13" creationId="{9D25F302-27C5-414F-97F8-6EA0A6C028BA}"/>
          </ac:spMkLst>
        </pc:spChg>
        <pc:spChg chg="add del">
          <ac:chgData name="현 이" userId="95999cfb29473e98" providerId="LiveId" clId="{8493DC92-61E8-4787-8F54-940E0ACBBE6B}" dt="2024-10-10T05:44:16.728" v="3714" actId="26606"/>
          <ac:spMkLst>
            <pc:docMk/>
            <pc:sldMk cId="919345002" sldId="258"/>
            <ac:spMk id="15" creationId="{830A36F8-48C2-4842-A87B-8CE8DF4E7FD2}"/>
          </ac:spMkLst>
        </pc:spChg>
        <pc:spChg chg="add del">
          <ac:chgData name="현 이" userId="95999cfb29473e98" providerId="LiveId" clId="{8493DC92-61E8-4787-8F54-940E0ACBBE6B}" dt="2024-10-10T05:44:16.728" v="3714" actId="26606"/>
          <ac:spMkLst>
            <pc:docMk/>
            <pc:sldMk cId="919345002" sldId="258"/>
            <ac:spMk id="17" creationId="{7F488E8B-4E1E-4402-8935-D4E6C02615C7}"/>
          </ac:spMkLst>
        </pc:spChg>
        <pc:spChg chg="add">
          <ac:chgData name="현 이" userId="95999cfb29473e98" providerId="LiveId" clId="{8493DC92-61E8-4787-8F54-940E0ACBBE6B}" dt="2024-10-10T05:44:16.741" v="3715" actId="26606"/>
          <ac:spMkLst>
            <pc:docMk/>
            <pc:sldMk cId="919345002" sldId="258"/>
            <ac:spMk id="19" creationId="{5EF17487-C386-4F99-B5EB-4FD3DF4236B2}"/>
          </ac:spMkLst>
        </pc:spChg>
        <pc:spChg chg="add">
          <ac:chgData name="현 이" userId="95999cfb29473e98" providerId="LiveId" clId="{8493DC92-61E8-4787-8F54-940E0ACBBE6B}" dt="2024-10-10T05:44:16.741" v="3715" actId="26606"/>
          <ac:spMkLst>
            <pc:docMk/>
            <pc:sldMk cId="919345002" sldId="258"/>
            <ac:spMk id="20" creationId="{A0DE92DF-4769-4DE9-93FD-EE31271850CA}"/>
          </ac:spMkLst>
        </pc:spChg>
        <pc:picChg chg="mod">
          <ac:chgData name="현 이" userId="95999cfb29473e98" providerId="LiveId" clId="{8493DC92-61E8-4787-8F54-940E0ACBBE6B}" dt="2024-10-10T05:44:16.741" v="3715" actId="26606"/>
          <ac:picMkLst>
            <pc:docMk/>
            <pc:sldMk cId="919345002" sldId="258"/>
            <ac:picMk id="5" creationId="{88F1A9D5-BB22-4383-94E6-6CF66165BA2B}"/>
          </ac:picMkLst>
        </pc:picChg>
        <pc:picChg chg="mod">
          <ac:chgData name="현 이" userId="95999cfb29473e98" providerId="LiveId" clId="{8493DC92-61E8-4787-8F54-940E0ACBBE6B}" dt="2024-10-10T05:44:16.741" v="3715" actId="26606"/>
          <ac:picMkLst>
            <pc:docMk/>
            <pc:sldMk cId="919345002" sldId="258"/>
            <ac:picMk id="7" creationId="{FA7E979D-994A-4462-8D97-8447A0EE4C4D}"/>
          </ac:picMkLst>
        </pc:picChg>
      </pc:sldChg>
      <pc:sldChg chg="addSp delSp modSp mod setBg">
        <pc:chgData name="현 이" userId="95999cfb29473e98" providerId="LiveId" clId="{8493DC92-61E8-4787-8F54-940E0ACBBE6B}" dt="2024-10-10T05:46:13.463" v="3729" actId="1076"/>
        <pc:sldMkLst>
          <pc:docMk/>
          <pc:sldMk cId="4127802010" sldId="259"/>
        </pc:sldMkLst>
        <pc:spChg chg="mod">
          <ac:chgData name="현 이" userId="95999cfb29473e98" providerId="LiveId" clId="{8493DC92-61E8-4787-8F54-940E0ACBBE6B}" dt="2024-10-10T05:45:38.957" v="3716" actId="26606"/>
          <ac:spMkLst>
            <pc:docMk/>
            <pc:sldMk cId="4127802010" sldId="259"/>
            <ac:spMk id="2" creationId="{B19E3EEE-0419-469E-99B7-CE668AF35EEE}"/>
          </ac:spMkLst>
        </pc:spChg>
        <pc:spChg chg="add del">
          <ac:chgData name="현 이" userId="95999cfb29473e98" providerId="LiveId" clId="{8493DC92-61E8-4787-8F54-940E0ACBBE6B}" dt="2024-10-10T05:45:42.991" v="3717" actId="478"/>
          <ac:spMkLst>
            <pc:docMk/>
            <pc:sldMk cId="4127802010" sldId="259"/>
            <ac:spMk id="15" creationId="{37672D73-4481-527B-65AF-463015CC062A}"/>
          </ac:spMkLst>
        </pc:spChg>
        <pc:spChg chg="add">
          <ac:chgData name="현 이" userId="95999cfb29473e98" providerId="LiveId" clId="{8493DC92-61E8-4787-8F54-940E0ACBBE6B}" dt="2024-10-10T05:45:38.957" v="3716" actId="26606"/>
          <ac:spMkLst>
            <pc:docMk/>
            <pc:sldMk cId="4127802010" sldId="259"/>
            <ac:spMk id="18" creationId="{61293230-B0F6-45B1-96D1-13D18E242995}"/>
          </ac:spMkLst>
        </pc:spChg>
        <pc:spChg chg="add">
          <ac:chgData name="현 이" userId="95999cfb29473e98" providerId="LiveId" clId="{8493DC92-61E8-4787-8F54-940E0ACBBE6B}" dt="2024-10-10T05:45:38.957" v="3716" actId="26606"/>
          <ac:spMkLst>
            <pc:docMk/>
            <pc:sldMk cId="4127802010" sldId="259"/>
            <ac:spMk id="20" creationId="{DB74BAD7-F0FC-4719-A31F-1ABDB62116DA}"/>
          </ac:spMkLst>
        </pc:spChg>
        <pc:picChg chg="mod">
          <ac:chgData name="현 이" userId="95999cfb29473e98" providerId="LiveId" clId="{8493DC92-61E8-4787-8F54-940E0ACBBE6B}" dt="2024-10-10T05:45:48.622" v="3720" actId="1076"/>
          <ac:picMkLst>
            <pc:docMk/>
            <pc:sldMk cId="4127802010" sldId="259"/>
            <ac:picMk id="5" creationId="{10BC77CB-F743-4E2C-9C74-E8B08D46B662}"/>
          </ac:picMkLst>
        </pc:picChg>
        <pc:picChg chg="mod ord">
          <ac:chgData name="현 이" userId="95999cfb29473e98" providerId="LiveId" clId="{8493DC92-61E8-4787-8F54-940E0ACBBE6B}" dt="2024-10-10T05:45:50.897" v="3721" actId="1076"/>
          <ac:picMkLst>
            <pc:docMk/>
            <pc:sldMk cId="4127802010" sldId="259"/>
            <ac:picMk id="7" creationId="{4BCF805B-08ED-4FFB-8FFD-CAF7A59E7096}"/>
          </ac:picMkLst>
        </pc:picChg>
        <pc:picChg chg="mod">
          <ac:chgData name="현 이" userId="95999cfb29473e98" providerId="LiveId" clId="{8493DC92-61E8-4787-8F54-940E0ACBBE6B}" dt="2024-10-10T05:46:02.813" v="3726" actId="1076"/>
          <ac:picMkLst>
            <pc:docMk/>
            <pc:sldMk cId="4127802010" sldId="259"/>
            <ac:picMk id="9" creationId="{23BAD038-14DE-48D6-BDB6-5385F22511B8}"/>
          </ac:picMkLst>
        </pc:picChg>
        <pc:picChg chg="mod">
          <ac:chgData name="현 이" userId="95999cfb29473e98" providerId="LiveId" clId="{8493DC92-61E8-4787-8F54-940E0ACBBE6B}" dt="2024-10-10T05:46:13.463" v="3729" actId="1076"/>
          <ac:picMkLst>
            <pc:docMk/>
            <pc:sldMk cId="4127802010" sldId="259"/>
            <ac:picMk id="11" creationId="{1773880F-A2F4-4832-958F-743A35CBFFAF}"/>
          </ac:picMkLst>
        </pc:picChg>
      </pc:sldChg>
      <pc:sldChg chg="addSp modSp new mod setBg">
        <pc:chgData name="현 이" userId="95999cfb29473e98" providerId="LiveId" clId="{8493DC92-61E8-4787-8F54-940E0ACBBE6B}" dt="2024-10-10T05:46:44.163" v="3736" actId="1076"/>
        <pc:sldMkLst>
          <pc:docMk/>
          <pc:sldMk cId="1989361908" sldId="261"/>
        </pc:sldMkLst>
        <pc:spChg chg="mod">
          <ac:chgData name="현 이" userId="95999cfb29473e98" providerId="LiveId" clId="{8493DC92-61E8-4787-8F54-940E0ACBBE6B}" dt="2024-10-10T05:46:31.078" v="3730" actId="26606"/>
          <ac:spMkLst>
            <pc:docMk/>
            <pc:sldMk cId="1989361908" sldId="261"/>
            <ac:spMk id="2" creationId="{AC015954-A107-4312-97BD-5AC80FBBD89B}"/>
          </ac:spMkLst>
        </pc:spChg>
        <pc:spChg chg="mod">
          <ac:chgData name="현 이" userId="95999cfb29473e98" providerId="LiveId" clId="{8493DC92-61E8-4787-8F54-940E0ACBBE6B}" dt="2024-10-10T05:46:31.078" v="3730" actId="26606"/>
          <ac:spMkLst>
            <pc:docMk/>
            <pc:sldMk cId="1989361908" sldId="261"/>
            <ac:spMk id="3" creationId="{E475E9FA-2899-436F-8414-1037247F0984}"/>
          </ac:spMkLst>
        </pc:spChg>
        <pc:spChg chg="add">
          <ac:chgData name="현 이" userId="95999cfb29473e98" providerId="LiveId" clId="{8493DC92-61E8-4787-8F54-940E0ACBBE6B}" dt="2024-10-10T05:46:31.078" v="3730" actId="26606"/>
          <ac:spMkLst>
            <pc:docMk/>
            <pc:sldMk cId="1989361908" sldId="261"/>
            <ac:spMk id="12" creationId="{61293230-B0F6-45B1-96D1-13D18E242995}"/>
          </ac:spMkLst>
        </pc:spChg>
        <pc:spChg chg="add">
          <ac:chgData name="현 이" userId="95999cfb29473e98" providerId="LiveId" clId="{8493DC92-61E8-4787-8F54-940E0ACBBE6B}" dt="2024-10-10T05:46:31.078" v="3730" actId="26606"/>
          <ac:spMkLst>
            <pc:docMk/>
            <pc:sldMk cId="1989361908" sldId="261"/>
            <ac:spMk id="14" creationId="{2E4C77E0-AD32-4D51-A420-0A861D5A8630}"/>
          </ac:spMkLst>
        </pc:spChg>
        <pc:spChg chg="add">
          <ac:chgData name="현 이" userId="95999cfb29473e98" providerId="LiveId" clId="{8493DC92-61E8-4787-8F54-940E0ACBBE6B}" dt="2024-10-10T05:46:31.078" v="3730" actId="26606"/>
          <ac:spMkLst>
            <pc:docMk/>
            <pc:sldMk cId="1989361908" sldId="261"/>
            <ac:spMk id="16" creationId="{7900702D-FF4F-4820-9979-F623BBCC6A23}"/>
          </ac:spMkLst>
        </pc:spChg>
        <pc:picChg chg="add mod ord">
          <ac:chgData name="현 이" userId="95999cfb29473e98" providerId="LiveId" clId="{8493DC92-61E8-4787-8F54-940E0ACBBE6B}" dt="2024-10-10T05:46:37.877" v="3733" actId="14100"/>
          <ac:picMkLst>
            <pc:docMk/>
            <pc:sldMk cId="1989361908" sldId="261"/>
            <ac:picMk id="5" creationId="{1A9051E8-6CA7-43B0-9B1C-40B1E3EE208D}"/>
          </ac:picMkLst>
        </pc:picChg>
        <pc:picChg chg="add mod">
          <ac:chgData name="현 이" userId="95999cfb29473e98" providerId="LiveId" clId="{8493DC92-61E8-4787-8F54-940E0ACBBE6B}" dt="2024-10-10T05:46:44.163" v="3736" actId="1076"/>
          <ac:picMkLst>
            <pc:docMk/>
            <pc:sldMk cId="1989361908" sldId="261"/>
            <ac:picMk id="7" creationId="{92E072EC-A3CA-4662-84F6-D5311590DACC}"/>
          </ac:picMkLst>
        </pc:picChg>
      </pc:sldChg>
      <pc:sldChg chg="addSp modSp new mod ord">
        <pc:chgData name="현 이" userId="95999cfb29473e98" providerId="LiveId" clId="{8493DC92-61E8-4787-8F54-940E0ACBBE6B}" dt="2024-10-10T04:43:47.663" v="993" actId="1076"/>
        <pc:sldMkLst>
          <pc:docMk/>
          <pc:sldMk cId="809029912" sldId="262"/>
        </pc:sldMkLst>
        <pc:spChg chg="mod">
          <ac:chgData name="현 이" userId="95999cfb29473e98" providerId="LiveId" clId="{8493DC92-61E8-4787-8F54-940E0ACBBE6B}" dt="2024-10-10T04:28:10.883" v="630" actId="20577"/>
          <ac:spMkLst>
            <pc:docMk/>
            <pc:sldMk cId="809029912" sldId="262"/>
            <ac:spMk id="2" creationId="{09A61004-AFC6-49F2-A3C1-4B8FFBBEC935}"/>
          </ac:spMkLst>
        </pc:spChg>
        <pc:spChg chg="mod">
          <ac:chgData name="현 이" userId="95999cfb29473e98" providerId="LiveId" clId="{8493DC92-61E8-4787-8F54-940E0ACBBE6B}" dt="2024-10-10T04:40:41.392" v="921" actId="14100"/>
          <ac:spMkLst>
            <pc:docMk/>
            <pc:sldMk cId="809029912" sldId="262"/>
            <ac:spMk id="3" creationId="{F125360F-0AC8-474A-AD54-587C4B90FBC4}"/>
          </ac:spMkLst>
        </pc:spChg>
        <pc:spChg chg="add mod">
          <ac:chgData name="현 이" userId="95999cfb29473e98" providerId="LiveId" clId="{8493DC92-61E8-4787-8F54-940E0ACBBE6B}" dt="2024-10-10T04:41:50.540" v="983" actId="14100"/>
          <ac:spMkLst>
            <pc:docMk/>
            <pc:sldMk cId="809029912" sldId="262"/>
            <ac:spMk id="9" creationId="{B04E3402-25FA-4BD8-A3F7-3C8085073F91}"/>
          </ac:spMkLst>
        </pc:spChg>
        <pc:picChg chg="add mod">
          <ac:chgData name="현 이" userId="95999cfb29473e98" providerId="LiveId" clId="{8493DC92-61E8-4787-8F54-940E0ACBBE6B}" dt="2024-10-10T04:43:43.844" v="992" actId="1076"/>
          <ac:picMkLst>
            <pc:docMk/>
            <pc:sldMk cId="809029912" sldId="262"/>
            <ac:picMk id="5" creationId="{02D45614-1855-4A9D-BEFE-64257E86A73C}"/>
          </ac:picMkLst>
        </pc:picChg>
        <pc:picChg chg="add mod">
          <ac:chgData name="현 이" userId="95999cfb29473e98" providerId="LiveId" clId="{8493DC92-61E8-4787-8F54-940E0ACBBE6B}" dt="2024-10-10T04:43:43.844" v="992" actId="1076"/>
          <ac:picMkLst>
            <pc:docMk/>
            <pc:sldMk cId="809029912" sldId="262"/>
            <ac:picMk id="7" creationId="{108EE500-2712-49CA-91ED-4E2AF2A9473C}"/>
          </ac:picMkLst>
        </pc:picChg>
        <pc:picChg chg="add mod">
          <ac:chgData name="현 이" userId="95999cfb29473e98" providerId="LiveId" clId="{8493DC92-61E8-4787-8F54-940E0ACBBE6B}" dt="2024-10-10T04:43:47.663" v="993" actId="1076"/>
          <ac:picMkLst>
            <pc:docMk/>
            <pc:sldMk cId="809029912" sldId="262"/>
            <ac:picMk id="8" creationId="{15D6A98D-44FF-4B53-9335-065D8A804FCA}"/>
          </ac:picMkLst>
        </pc:picChg>
        <pc:picChg chg="add mod">
          <ac:chgData name="현 이" userId="95999cfb29473e98" providerId="LiveId" clId="{8493DC92-61E8-4787-8F54-940E0ACBBE6B}" dt="2024-10-10T04:43:47.663" v="993" actId="1076"/>
          <ac:picMkLst>
            <pc:docMk/>
            <pc:sldMk cId="809029912" sldId="262"/>
            <ac:picMk id="11" creationId="{05DCF153-9053-4821-9BB2-4A7853EA148F}"/>
          </ac:picMkLst>
        </pc:picChg>
      </pc:sldChg>
      <pc:sldChg chg="addSp delSp modSp new mod">
        <pc:chgData name="현 이" userId="95999cfb29473e98" providerId="LiveId" clId="{8493DC92-61E8-4787-8F54-940E0ACBBE6B}" dt="2024-10-10T04:54:51.953" v="2168" actId="113"/>
        <pc:sldMkLst>
          <pc:docMk/>
          <pc:sldMk cId="2833837111" sldId="263"/>
        </pc:sldMkLst>
        <pc:spChg chg="mod">
          <ac:chgData name="현 이" userId="95999cfb29473e98" providerId="LiveId" clId="{8493DC92-61E8-4787-8F54-940E0ACBBE6B}" dt="2024-10-10T04:32:23.499" v="685" actId="20577"/>
          <ac:spMkLst>
            <pc:docMk/>
            <pc:sldMk cId="2833837111" sldId="263"/>
            <ac:spMk id="2" creationId="{21FF87E6-2A9C-465C-A3D2-A094694E5FB5}"/>
          </ac:spMkLst>
        </pc:spChg>
        <pc:spChg chg="mod">
          <ac:chgData name="현 이" userId="95999cfb29473e98" providerId="LiveId" clId="{8493DC92-61E8-4787-8F54-940E0ACBBE6B}" dt="2024-10-10T04:45:35.010" v="1183" actId="20577"/>
          <ac:spMkLst>
            <pc:docMk/>
            <pc:sldMk cId="2833837111" sldId="263"/>
            <ac:spMk id="3" creationId="{780D0F67-DEE1-4467-9896-3BF73A70CB56}"/>
          </ac:spMkLst>
        </pc:spChg>
        <pc:spChg chg="add mod">
          <ac:chgData name="현 이" userId="95999cfb29473e98" providerId="LiveId" clId="{8493DC92-61E8-4787-8F54-940E0ACBBE6B}" dt="2024-10-10T04:47:34.474" v="1431" actId="27636"/>
          <ac:spMkLst>
            <pc:docMk/>
            <pc:sldMk cId="2833837111" sldId="263"/>
            <ac:spMk id="6" creationId="{960481B9-D824-47A1-9908-19C4A4C17259}"/>
          </ac:spMkLst>
        </pc:spChg>
        <pc:spChg chg="add mod">
          <ac:chgData name="현 이" userId="95999cfb29473e98" providerId="LiveId" clId="{8493DC92-61E8-4787-8F54-940E0ACBBE6B}" dt="2024-10-10T04:54:51.953" v="2168" actId="113"/>
          <ac:spMkLst>
            <pc:docMk/>
            <pc:sldMk cId="2833837111" sldId="263"/>
            <ac:spMk id="7" creationId="{3DE7E629-3DA7-4796-835A-4D61ED91C73C}"/>
          </ac:spMkLst>
        </pc:spChg>
        <pc:spChg chg="add mod">
          <ac:chgData name="현 이" userId="95999cfb29473e98" providerId="LiveId" clId="{8493DC92-61E8-4787-8F54-940E0ACBBE6B}" dt="2024-10-10T04:54:44.768" v="2167" actId="20577"/>
          <ac:spMkLst>
            <pc:docMk/>
            <pc:sldMk cId="2833837111" sldId="263"/>
            <ac:spMk id="8" creationId="{63056125-E910-4AF9-8FFA-385A2412AF5F}"/>
          </ac:spMkLst>
        </pc:spChg>
        <pc:picChg chg="add del">
          <ac:chgData name="현 이" userId="95999cfb29473e98" providerId="LiveId" clId="{8493DC92-61E8-4787-8F54-940E0ACBBE6B}" dt="2024-10-10T04:44:21.436" v="994" actId="478"/>
          <ac:picMkLst>
            <pc:docMk/>
            <pc:sldMk cId="2833837111" sldId="263"/>
            <ac:picMk id="5" creationId="{9D2A8212-5E3F-47D3-8BC7-3E3AE86F7399}"/>
          </ac:picMkLst>
        </pc:picChg>
      </pc:sldChg>
      <pc:sldChg chg="addSp delSp modSp add mod setBg">
        <pc:chgData name="현 이" userId="95999cfb29473e98" providerId="LiveId" clId="{8493DC92-61E8-4787-8F54-940E0ACBBE6B}" dt="2024-10-10T05:48:21" v="3737" actId="26606"/>
        <pc:sldMkLst>
          <pc:docMk/>
          <pc:sldMk cId="3900193849" sldId="264"/>
        </pc:sldMkLst>
        <pc:spChg chg="mod">
          <ac:chgData name="현 이" userId="95999cfb29473e98" providerId="LiveId" clId="{8493DC92-61E8-4787-8F54-940E0ACBBE6B}" dt="2024-10-10T05:48:21" v="3737" actId="26606"/>
          <ac:spMkLst>
            <pc:docMk/>
            <pc:sldMk cId="3900193849" sldId="264"/>
            <ac:spMk id="2" creationId="{AC015954-A107-4312-97BD-5AC80FBBD89B}"/>
          </ac:spMkLst>
        </pc:spChg>
        <pc:spChg chg="mod">
          <ac:chgData name="현 이" userId="95999cfb29473e98" providerId="LiveId" clId="{8493DC92-61E8-4787-8F54-940E0ACBBE6B}" dt="2024-10-10T05:48:21" v="3737" actId="26606"/>
          <ac:spMkLst>
            <pc:docMk/>
            <pc:sldMk cId="3900193849" sldId="264"/>
            <ac:spMk id="3" creationId="{E475E9FA-2899-436F-8414-1037247F0984}"/>
          </ac:spMkLst>
        </pc:spChg>
        <pc:spChg chg="add">
          <ac:chgData name="현 이" userId="95999cfb29473e98" providerId="LiveId" clId="{8493DC92-61E8-4787-8F54-940E0ACBBE6B}" dt="2024-10-10T05:48:21" v="3737" actId="26606"/>
          <ac:spMkLst>
            <pc:docMk/>
            <pc:sldMk cId="3900193849" sldId="264"/>
            <ac:spMk id="14" creationId="{385E1BDC-A9B0-4A87-82E3-F3187F69A802}"/>
          </ac:spMkLst>
        </pc:spChg>
        <pc:spChg chg="add">
          <ac:chgData name="현 이" userId="95999cfb29473e98" providerId="LiveId" clId="{8493DC92-61E8-4787-8F54-940E0ACBBE6B}" dt="2024-10-10T05:48:21" v="3737" actId="26606"/>
          <ac:spMkLst>
            <pc:docMk/>
            <pc:sldMk cId="3900193849" sldId="264"/>
            <ac:spMk id="16" creationId="{0990C621-3B8B-4820-8328-D47EF7CE823C}"/>
          </ac:spMkLst>
        </pc:spChg>
        <pc:spChg chg="add">
          <ac:chgData name="현 이" userId="95999cfb29473e98" providerId="LiveId" clId="{8493DC92-61E8-4787-8F54-940E0ACBBE6B}" dt="2024-10-10T05:48:21" v="3737" actId="26606"/>
          <ac:spMkLst>
            <pc:docMk/>
            <pc:sldMk cId="3900193849" sldId="264"/>
            <ac:spMk id="18" creationId="{C1A2385B-1D2A-4E17-84FA-6CB7F0AAE473}"/>
          </ac:spMkLst>
        </pc:spChg>
        <pc:spChg chg="add">
          <ac:chgData name="현 이" userId="95999cfb29473e98" providerId="LiveId" clId="{8493DC92-61E8-4787-8F54-940E0ACBBE6B}" dt="2024-10-10T05:48:21" v="3737" actId="26606"/>
          <ac:spMkLst>
            <pc:docMk/>
            <pc:sldMk cId="3900193849" sldId="264"/>
            <ac:spMk id="20" creationId="{5E791F2F-79DB-4CC0-9FA1-001E3E91E8B7}"/>
          </ac:spMkLst>
        </pc:spChg>
        <pc:picChg chg="del">
          <ac:chgData name="현 이" userId="95999cfb29473e98" providerId="LiveId" clId="{8493DC92-61E8-4787-8F54-940E0ACBBE6B}" dt="2024-10-10T04:34:43.620" v="718" actId="478"/>
          <ac:picMkLst>
            <pc:docMk/>
            <pc:sldMk cId="3900193849" sldId="264"/>
            <ac:picMk id="5" creationId="{1A9051E8-6CA7-43B0-9B1C-40B1E3EE208D}"/>
          </ac:picMkLst>
        </pc:picChg>
        <pc:picChg chg="add mod ord">
          <ac:chgData name="현 이" userId="95999cfb29473e98" providerId="LiveId" clId="{8493DC92-61E8-4787-8F54-940E0ACBBE6B}" dt="2024-10-10T05:48:21" v="3737" actId="26606"/>
          <ac:picMkLst>
            <pc:docMk/>
            <pc:sldMk cId="3900193849" sldId="264"/>
            <ac:picMk id="6" creationId="{05F0421C-B44F-449F-9B3F-97823F260FB6}"/>
          </ac:picMkLst>
        </pc:picChg>
        <pc:picChg chg="del">
          <ac:chgData name="현 이" userId="95999cfb29473e98" providerId="LiveId" clId="{8493DC92-61E8-4787-8F54-940E0ACBBE6B}" dt="2024-10-10T04:34:44.162" v="719" actId="478"/>
          <ac:picMkLst>
            <pc:docMk/>
            <pc:sldMk cId="3900193849" sldId="264"/>
            <ac:picMk id="7" creationId="{92E072EC-A3CA-4662-84F6-D5311590DACC}"/>
          </ac:picMkLst>
        </pc:picChg>
        <pc:picChg chg="add mod">
          <ac:chgData name="현 이" userId="95999cfb29473e98" providerId="LiveId" clId="{8493DC92-61E8-4787-8F54-940E0ACBBE6B}" dt="2024-10-10T05:48:21" v="3737" actId="26606"/>
          <ac:picMkLst>
            <pc:docMk/>
            <pc:sldMk cId="3900193849" sldId="264"/>
            <ac:picMk id="9" creationId="{0E6EA974-4F07-4304-85C8-E9E25B68F426}"/>
          </ac:picMkLst>
        </pc:picChg>
      </pc:sldChg>
      <pc:sldChg chg="addSp modSp new mod">
        <pc:chgData name="현 이" userId="95999cfb29473e98" providerId="LiveId" clId="{8493DC92-61E8-4787-8F54-940E0ACBBE6B}" dt="2024-10-10T04:54:32.677" v="2156" actId="113"/>
        <pc:sldMkLst>
          <pc:docMk/>
          <pc:sldMk cId="377034366" sldId="265"/>
        </pc:sldMkLst>
        <pc:spChg chg="mod">
          <ac:chgData name="현 이" userId="95999cfb29473e98" providerId="LiveId" clId="{8493DC92-61E8-4787-8F54-940E0ACBBE6B}" dt="2024-10-10T04:49:14.087" v="1488" actId="20577"/>
          <ac:spMkLst>
            <pc:docMk/>
            <pc:sldMk cId="377034366" sldId="265"/>
            <ac:spMk id="2" creationId="{F065956C-BD0B-4FF4-9CB9-867BD8B821F7}"/>
          </ac:spMkLst>
        </pc:spChg>
        <pc:spChg chg="mod">
          <ac:chgData name="현 이" userId="95999cfb29473e98" providerId="LiveId" clId="{8493DC92-61E8-4787-8F54-940E0ACBBE6B}" dt="2024-10-10T04:52:34.078" v="1856" actId="255"/>
          <ac:spMkLst>
            <pc:docMk/>
            <pc:sldMk cId="377034366" sldId="265"/>
            <ac:spMk id="3" creationId="{2BBB0543-A472-4735-B70B-E081AF84FB04}"/>
          </ac:spMkLst>
        </pc:spChg>
        <pc:spChg chg="add mod">
          <ac:chgData name="현 이" userId="95999cfb29473e98" providerId="LiveId" clId="{8493DC92-61E8-4787-8F54-940E0ACBBE6B}" dt="2024-10-10T04:52:20.113" v="1854" actId="20577"/>
          <ac:spMkLst>
            <pc:docMk/>
            <pc:sldMk cId="377034366" sldId="265"/>
            <ac:spMk id="4" creationId="{752ABDC4-7362-47BD-B4A5-85F0FC5A3E0E}"/>
          </ac:spMkLst>
        </pc:spChg>
        <pc:spChg chg="add mod">
          <ac:chgData name="현 이" userId="95999cfb29473e98" providerId="LiveId" clId="{8493DC92-61E8-4787-8F54-940E0ACBBE6B}" dt="2024-10-10T04:54:32.677" v="2156" actId="113"/>
          <ac:spMkLst>
            <pc:docMk/>
            <pc:sldMk cId="377034366" sldId="265"/>
            <ac:spMk id="5" creationId="{B39168AA-1FBD-473F-B53B-D0A2E0090BCE}"/>
          </ac:spMkLst>
        </pc:spChg>
      </pc:sldChg>
      <pc:sldChg chg="addSp delSp modSp new mod setBg">
        <pc:chgData name="현 이" userId="95999cfb29473e98" providerId="LiveId" clId="{8493DC92-61E8-4787-8F54-940E0ACBBE6B}" dt="2024-10-10T05:49:58.279" v="3738" actId="26606"/>
        <pc:sldMkLst>
          <pc:docMk/>
          <pc:sldMk cId="1999609251" sldId="266"/>
        </pc:sldMkLst>
        <pc:spChg chg="mod">
          <ac:chgData name="현 이" userId="95999cfb29473e98" providerId="LiveId" clId="{8493DC92-61E8-4787-8F54-940E0ACBBE6B}" dt="2024-10-10T05:49:58.279" v="3738" actId="26606"/>
          <ac:spMkLst>
            <pc:docMk/>
            <pc:sldMk cId="1999609251" sldId="266"/>
            <ac:spMk id="2" creationId="{F441FA6B-3F12-4000-B25F-8B5E782897FD}"/>
          </ac:spMkLst>
        </pc:spChg>
        <pc:spChg chg="del">
          <ac:chgData name="현 이" userId="95999cfb29473e98" providerId="LiveId" clId="{8493DC92-61E8-4787-8F54-940E0ACBBE6B}" dt="2024-10-10T04:56:48.676" v="2223" actId="478"/>
          <ac:spMkLst>
            <pc:docMk/>
            <pc:sldMk cId="1999609251" sldId="266"/>
            <ac:spMk id="3" creationId="{09ABD90A-2D97-4D66-A2F7-37644C9AF420}"/>
          </ac:spMkLst>
        </pc:spChg>
        <pc:spChg chg="add mod">
          <ac:chgData name="현 이" userId="95999cfb29473e98" providerId="LiveId" clId="{8493DC92-61E8-4787-8F54-940E0ACBBE6B}" dt="2024-10-10T05:49:58.279" v="3738" actId="26606"/>
          <ac:spMkLst>
            <pc:docMk/>
            <pc:sldMk cId="1999609251" sldId="266"/>
            <ac:spMk id="16" creationId="{44C1D56F-C6F6-4795-980A-312E7F6892A3}"/>
          </ac:spMkLst>
        </pc:spChg>
        <pc:spChg chg="add">
          <ac:chgData name="현 이" userId="95999cfb29473e98" providerId="LiveId" clId="{8493DC92-61E8-4787-8F54-940E0ACBBE6B}" dt="2024-10-10T05:49:58.279" v="3738" actId="26606"/>
          <ac:spMkLst>
            <pc:docMk/>
            <pc:sldMk cId="1999609251" sldId="266"/>
            <ac:spMk id="21" creationId="{115719BB-48A7-4AF4-BB91-DC82E0DF727D}"/>
          </ac:spMkLst>
        </pc:spChg>
        <pc:spChg chg="add">
          <ac:chgData name="현 이" userId="95999cfb29473e98" providerId="LiveId" clId="{8493DC92-61E8-4787-8F54-940E0ACBBE6B}" dt="2024-10-10T05:49:58.279" v="3738" actId="26606"/>
          <ac:spMkLst>
            <pc:docMk/>
            <pc:sldMk cId="1999609251" sldId="266"/>
            <ac:spMk id="23" creationId="{10973A55-5440-4A99-B526-B5812E46271E}"/>
          </ac:spMkLst>
        </pc:spChg>
        <pc:spChg chg="add">
          <ac:chgData name="현 이" userId="95999cfb29473e98" providerId="LiveId" clId="{8493DC92-61E8-4787-8F54-940E0ACBBE6B}" dt="2024-10-10T05:49:58.279" v="3738" actId="26606"/>
          <ac:spMkLst>
            <pc:docMk/>
            <pc:sldMk cId="1999609251" sldId="266"/>
            <ac:spMk id="25" creationId="{A9682493-588A-4D52-98F6-FBBD80C07ECB}"/>
          </ac:spMkLst>
        </pc:spChg>
        <pc:spChg chg="add">
          <ac:chgData name="현 이" userId="95999cfb29473e98" providerId="LiveId" clId="{8493DC92-61E8-4787-8F54-940E0ACBBE6B}" dt="2024-10-10T05:49:58.279" v="3738" actId="26606"/>
          <ac:spMkLst>
            <pc:docMk/>
            <pc:sldMk cId="1999609251" sldId="266"/>
            <ac:spMk id="27" creationId="{FBEC5A7A-ADE4-48D9-B89C-2BA1C9110632}"/>
          </ac:spMkLst>
        </pc:spChg>
        <pc:spChg chg="add">
          <ac:chgData name="현 이" userId="95999cfb29473e98" providerId="LiveId" clId="{8493DC92-61E8-4787-8F54-940E0ACBBE6B}" dt="2024-10-10T05:49:58.279" v="3738" actId="26606"/>
          <ac:spMkLst>
            <pc:docMk/>
            <pc:sldMk cId="1999609251" sldId="266"/>
            <ac:spMk id="29" creationId="{82095FCE-EF05-4443-B97A-85DEE3A5CA17}"/>
          </ac:spMkLst>
        </pc:spChg>
        <pc:picChg chg="add del mod">
          <ac:chgData name="현 이" userId="95999cfb29473e98" providerId="LiveId" clId="{8493DC92-61E8-4787-8F54-940E0ACBBE6B}" dt="2024-10-10T05:08:50.492" v="2259" actId="478"/>
          <ac:picMkLst>
            <pc:docMk/>
            <pc:sldMk cId="1999609251" sldId="266"/>
            <ac:picMk id="5" creationId="{EE5CF015-BF99-4638-91D5-5EE3B7B3AAC2}"/>
          </ac:picMkLst>
        </pc:picChg>
        <pc:picChg chg="add del mod">
          <ac:chgData name="현 이" userId="95999cfb29473e98" providerId="LiveId" clId="{8493DC92-61E8-4787-8F54-940E0ACBBE6B}" dt="2024-10-10T05:08:55.077" v="2260" actId="478"/>
          <ac:picMkLst>
            <pc:docMk/>
            <pc:sldMk cId="1999609251" sldId="266"/>
            <ac:picMk id="7" creationId="{203EA191-0853-4FA7-B49C-F96EA35B3D1F}"/>
          </ac:picMkLst>
        </pc:picChg>
        <pc:picChg chg="add del mod">
          <ac:chgData name="현 이" userId="95999cfb29473e98" providerId="LiveId" clId="{8493DC92-61E8-4787-8F54-940E0ACBBE6B}" dt="2024-10-10T05:08:50.492" v="2259" actId="478"/>
          <ac:picMkLst>
            <pc:docMk/>
            <pc:sldMk cId="1999609251" sldId="266"/>
            <ac:picMk id="9" creationId="{47B2A7BB-2467-4B9C-841F-96C9BD8DF454}"/>
          </ac:picMkLst>
        </pc:picChg>
        <pc:picChg chg="add del mod">
          <ac:chgData name="현 이" userId="95999cfb29473e98" providerId="LiveId" clId="{8493DC92-61E8-4787-8F54-940E0ACBBE6B}" dt="2024-10-10T05:08:55.428" v="2261" actId="478"/>
          <ac:picMkLst>
            <pc:docMk/>
            <pc:sldMk cId="1999609251" sldId="266"/>
            <ac:picMk id="11" creationId="{6F8D1DCD-26E9-4104-91E1-1BEDCA97304E}"/>
          </ac:picMkLst>
        </pc:picChg>
        <pc:picChg chg="add mod ord">
          <ac:chgData name="현 이" userId="95999cfb29473e98" providerId="LiveId" clId="{8493DC92-61E8-4787-8F54-940E0ACBBE6B}" dt="2024-10-10T05:49:58.279" v="3738" actId="26606"/>
          <ac:picMkLst>
            <pc:docMk/>
            <pc:sldMk cId="1999609251" sldId="266"/>
            <ac:picMk id="13" creationId="{26246F05-7F3D-434D-BB7C-C8206CF54CE0}"/>
          </ac:picMkLst>
        </pc:picChg>
        <pc:picChg chg="add mod ord">
          <ac:chgData name="현 이" userId="95999cfb29473e98" providerId="LiveId" clId="{8493DC92-61E8-4787-8F54-940E0ACBBE6B}" dt="2024-10-10T05:49:58.279" v="3738" actId="26606"/>
          <ac:picMkLst>
            <pc:docMk/>
            <pc:sldMk cId="1999609251" sldId="266"/>
            <ac:picMk id="15" creationId="{EFAA6527-D42A-4169-B0E3-37A309108546}"/>
          </ac:picMkLst>
        </pc:picChg>
      </pc:sldChg>
      <pc:sldChg chg="addSp delSp modSp new mod setBg">
        <pc:chgData name="현 이" userId="95999cfb29473e98" providerId="LiveId" clId="{8493DC92-61E8-4787-8F54-940E0ACBBE6B}" dt="2024-10-10T05:50:08.940" v="3739" actId="26606"/>
        <pc:sldMkLst>
          <pc:docMk/>
          <pc:sldMk cId="3804554194" sldId="267"/>
        </pc:sldMkLst>
        <pc:spChg chg="mod">
          <ac:chgData name="현 이" userId="95999cfb29473e98" providerId="LiveId" clId="{8493DC92-61E8-4787-8F54-940E0ACBBE6B}" dt="2024-10-10T05:50:08.940" v="3739" actId="26606"/>
          <ac:spMkLst>
            <pc:docMk/>
            <pc:sldMk cId="3804554194" sldId="267"/>
            <ac:spMk id="2" creationId="{6C7012E5-2CB1-480B-9A9A-310E26B50F21}"/>
          </ac:spMkLst>
        </pc:spChg>
        <pc:spChg chg="del">
          <ac:chgData name="현 이" userId="95999cfb29473e98" providerId="LiveId" clId="{8493DC92-61E8-4787-8F54-940E0ACBBE6B}" dt="2024-10-10T05:07:52.681" v="2246" actId="478"/>
          <ac:spMkLst>
            <pc:docMk/>
            <pc:sldMk cId="3804554194" sldId="267"/>
            <ac:spMk id="3" creationId="{AF4C1090-AE4D-4C8F-952E-511C124BDB14}"/>
          </ac:spMkLst>
        </pc:spChg>
        <pc:spChg chg="add mod">
          <ac:chgData name="현 이" userId="95999cfb29473e98" providerId="LiveId" clId="{8493DC92-61E8-4787-8F54-940E0ACBBE6B}" dt="2024-10-10T05:50:08.940" v="3739" actId="26606"/>
          <ac:spMkLst>
            <pc:docMk/>
            <pc:sldMk cId="3804554194" sldId="267"/>
            <ac:spMk id="8" creationId="{39B79F99-03F0-4C1D-A40D-339C5A3E8373}"/>
          </ac:spMkLst>
        </pc:spChg>
        <pc:spChg chg="add">
          <ac:chgData name="현 이" userId="95999cfb29473e98" providerId="LiveId" clId="{8493DC92-61E8-4787-8F54-940E0ACBBE6B}" dt="2024-10-10T05:50:08.940" v="3739" actId="26606"/>
          <ac:spMkLst>
            <pc:docMk/>
            <pc:sldMk cId="3804554194" sldId="267"/>
            <ac:spMk id="13" creationId="{115719BB-48A7-4AF4-BB91-DC82E0DF727D}"/>
          </ac:spMkLst>
        </pc:spChg>
        <pc:spChg chg="add">
          <ac:chgData name="현 이" userId="95999cfb29473e98" providerId="LiveId" clId="{8493DC92-61E8-4787-8F54-940E0ACBBE6B}" dt="2024-10-10T05:50:08.940" v="3739" actId="26606"/>
          <ac:spMkLst>
            <pc:docMk/>
            <pc:sldMk cId="3804554194" sldId="267"/>
            <ac:spMk id="15" creationId="{10973A55-5440-4A99-B526-B5812E46271E}"/>
          </ac:spMkLst>
        </pc:spChg>
        <pc:spChg chg="add">
          <ac:chgData name="현 이" userId="95999cfb29473e98" providerId="LiveId" clId="{8493DC92-61E8-4787-8F54-940E0ACBBE6B}" dt="2024-10-10T05:50:08.940" v="3739" actId="26606"/>
          <ac:spMkLst>
            <pc:docMk/>
            <pc:sldMk cId="3804554194" sldId="267"/>
            <ac:spMk id="17" creationId="{A9682493-588A-4D52-98F6-FBBD80C07ECB}"/>
          </ac:spMkLst>
        </pc:spChg>
        <pc:spChg chg="add">
          <ac:chgData name="현 이" userId="95999cfb29473e98" providerId="LiveId" clId="{8493DC92-61E8-4787-8F54-940E0ACBBE6B}" dt="2024-10-10T05:50:08.940" v="3739" actId="26606"/>
          <ac:spMkLst>
            <pc:docMk/>
            <pc:sldMk cId="3804554194" sldId="267"/>
            <ac:spMk id="19" creationId="{FBEC5A7A-ADE4-48D9-B89C-2BA1C9110632}"/>
          </ac:spMkLst>
        </pc:spChg>
        <pc:spChg chg="add">
          <ac:chgData name="현 이" userId="95999cfb29473e98" providerId="LiveId" clId="{8493DC92-61E8-4787-8F54-940E0ACBBE6B}" dt="2024-10-10T05:50:08.940" v="3739" actId="26606"/>
          <ac:spMkLst>
            <pc:docMk/>
            <pc:sldMk cId="3804554194" sldId="267"/>
            <ac:spMk id="21" creationId="{82095FCE-EF05-4443-B97A-85DEE3A5CA17}"/>
          </ac:spMkLst>
        </pc:spChg>
        <pc:picChg chg="add mod ord">
          <ac:chgData name="현 이" userId="95999cfb29473e98" providerId="LiveId" clId="{8493DC92-61E8-4787-8F54-940E0ACBBE6B}" dt="2024-10-10T05:50:08.940" v="3739" actId="26606"/>
          <ac:picMkLst>
            <pc:docMk/>
            <pc:sldMk cId="3804554194" sldId="267"/>
            <ac:picMk id="5" creationId="{1A670552-30DE-4E69-B694-6CD1C6E0462F}"/>
          </ac:picMkLst>
        </pc:picChg>
        <pc:picChg chg="add mod ord">
          <ac:chgData name="현 이" userId="95999cfb29473e98" providerId="LiveId" clId="{8493DC92-61E8-4787-8F54-940E0ACBBE6B}" dt="2024-10-10T05:50:08.940" v="3739" actId="26606"/>
          <ac:picMkLst>
            <pc:docMk/>
            <pc:sldMk cId="3804554194" sldId="267"/>
            <ac:picMk id="7" creationId="{9F9E3705-6D7A-4EDF-905D-0C7C2C51A9C5}"/>
          </ac:picMkLst>
        </pc:picChg>
      </pc:sldChg>
      <pc:sldChg chg="addSp modSp new mod setBg">
        <pc:chgData name="현 이" userId="95999cfb29473e98" providerId="LiveId" clId="{8493DC92-61E8-4787-8F54-940E0ACBBE6B}" dt="2024-10-10T05:50:25.425" v="3740" actId="26606"/>
        <pc:sldMkLst>
          <pc:docMk/>
          <pc:sldMk cId="7770051" sldId="268"/>
        </pc:sldMkLst>
        <pc:spChg chg="mod">
          <ac:chgData name="현 이" userId="95999cfb29473e98" providerId="LiveId" clId="{8493DC92-61E8-4787-8F54-940E0ACBBE6B}" dt="2024-10-10T05:50:25.425" v="3740" actId="26606"/>
          <ac:spMkLst>
            <pc:docMk/>
            <pc:sldMk cId="7770051" sldId="268"/>
            <ac:spMk id="2" creationId="{8770B92F-FEF3-44A0-B0AA-21DA1417A8AF}"/>
          </ac:spMkLst>
        </pc:spChg>
        <pc:spChg chg="mod">
          <ac:chgData name="현 이" userId="95999cfb29473e98" providerId="LiveId" clId="{8493DC92-61E8-4787-8F54-940E0ACBBE6B}" dt="2024-10-10T05:50:25.425" v="3740" actId="26606"/>
          <ac:spMkLst>
            <pc:docMk/>
            <pc:sldMk cId="7770051" sldId="268"/>
            <ac:spMk id="3" creationId="{71E1C94B-8066-4901-B5D1-D66F1BF40707}"/>
          </ac:spMkLst>
        </pc:spChg>
        <pc:spChg chg="add">
          <ac:chgData name="현 이" userId="95999cfb29473e98" providerId="LiveId" clId="{8493DC92-61E8-4787-8F54-940E0ACBBE6B}" dt="2024-10-10T05:50:25.425" v="3740" actId="26606"/>
          <ac:spMkLst>
            <pc:docMk/>
            <pc:sldMk cId="7770051" sldId="268"/>
            <ac:spMk id="8" creationId="{C2554CA6-288E-4202-BC52-2E5A8F0C0AED}"/>
          </ac:spMkLst>
        </pc:spChg>
        <pc:spChg chg="add">
          <ac:chgData name="현 이" userId="95999cfb29473e98" providerId="LiveId" clId="{8493DC92-61E8-4787-8F54-940E0ACBBE6B}" dt="2024-10-10T05:50:25.425" v="3740" actId="26606"/>
          <ac:spMkLst>
            <pc:docMk/>
            <pc:sldMk cId="7770051" sldId="268"/>
            <ac:spMk id="10" creationId="{B10BB131-AC8E-4A8E-A5D1-36260F720C3B}"/>
          </ac:spMkLst>
        </pc:spChg>
        <pc:spChg chg="add">
          <ac:chgData name="현 이" userId="95999cfb29473e98" providerId="LiveId" clId="{8493DC92-61E8-4787-8F54-940E0ACBBE6B}" dt="2024-10-10T05:50:25.425" v="3740" actId="26606"/>
          <ac:spMkLst>
            <pc:docMk/>
            <pc:sldMk cId="7770051" sldId="268"/>
            <ac:spMk id="12" creationId="{5B7778FC-632E-4DCA-A7CB-0D7731CCF970}"/>
          </ac:spMkLst>
        </pc:spChg>
        <pc:spChg chg="add">
          <ac:chgData name="현 이" userId="95999cfb29473e98" providerId="LiveId" clId="{8493DC92-61E8-4787-8F54-940E0ACBBE6B}" dt="2024-10-10T05:50:25.425" v="3740" actId="26606"/>
          <ac:spMkLst>
            <pc:docMk/>
            <pc:sldMk cId="7770051" sldId="268"/>
            <ac:spMk id="14" creationId="{FA23A907-97FB-4A8F-880A-DD77401C42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7FD1E-6C82-413A-830C-E8CA4DC3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D7783A-74B9-4D46-8FD1-2ED2ABC1B8AC}">
      <dgm:prSet/>
      <dgm:spPr/>
      <dgm:t>
        <a:bodyPr/>
        <a:lstStyle/>
        <a:p>
          <a:r>
            <a:rPr lang="en-US"/>
            <a:t>MNIST</a:t>
          </a:r>
          <a:r>
            <a:rPr lang="ko-KR"/>
            <a:t> </a:t>
          </a:r>
          <a:r>
            <a:rPr lang="en-US"/>
            <a:t>dataset</a:t>
          </a:r>
          <a:r>
            <a:rPr lang="ko-KR"/>
            <a:t> 이란</a:t>
          </a:r>
          <a:r>
            <a:rPr lang="en-US"/>
            <a:t>?</a:t>
          </a:r>
        </a:p>
      </dgm:t>
    </dgm:pt>
    <dgm:pt modelId="{9DEBBAE7-F283-4F9E-8A7B-E2EA10DD6CE2}" type="parTrans" cxnId="{D48B2825-7E5C-4DB7-915C-98C338AA4C16}">
      <dgm:prSet/>
      <dgm:spPr/>
      <dgm:t>
        <a:bodyPr/>
        <a:lstStyle/>
        <a:p>
          <a:endParaRPr lang="en-US"/>
        </a:p>
      </dgm:t>
    </dgm:pt>
    <dgm:pt modelId="{89F8C722-E2D2-4B7C-BB4D-7919E2DFC8F9}" type="sibTrans" cxnId="{D48B2825-7E5C-4DB7-915C-98C338AA4C16}">
      <dgm:prSet/>
      <dgm:spPr/>
      <dgm:t>
        <a:bodyPr/>
        <a:lstStyle/>
        <a:p>
          <a:endParaRPr lang="en-US"/>
        </a:p>
      </dgm:t>
    </dgm:pt>
    <dgm:pt modelId="{AA124782-509D-4A9E-A857-350835C4B39C}">
      <dgm:prSet/>
      <dgm:spPr/>
      <dgm:t>
        <a:bodyPr/>
        <a:lstStyle/>
        <a:p>
          <a:r>
            <a:rPr lang="en-US"/>
            <a:t>Cross validation &amp; </a:t>
          </a:r>
          <a:r>
            <a:rPr lang="ko-KR"/>
            <a:t>오차행렬</a:t>
          </a:r>
          <a:endParaRPr lang="en-US"/>
        </a:p>
      </dgm:t>
    </dgm:pt>
    <dgm:pt modelId="{D66893D8-072C-403C-813F-EAD7BA168F05}" type="parTrans" cxnId="{193E0B37-38ED-4767-A825-6B5467BF1080}">
      <dgm:prSet/>
      <dgm:spPr/>
      <dgm:t>
        <a:bodyPr/>
        <a:lstStyle/>
        <a:p>
          <a:endParaRPr lang="en-US"/>
        </a:p>
      </dgm:t>
    </dgm:pt>
    <dgm:pt modelId="{5C39CB45-57F1-41A9-80DF-7F452FD691FE}" type="sibTrans" cxnId="{193E0B37-38ED-4767-A825-6B5467BF1080}">
      <dgm:prSet/>
      <dgm:spPr/>
      <dgm:t>
        <a:bodyPr/>
        <a:lstStyle/>
        <a:p>
          <a:endParaRPr lang="en-US"/>
        </a:p>
      </dgm:t>
    </dgm:pt>
    <dgm:pt modelId="{44AF551B-91D3-4985-9E61-EF6D9F856D63}">
      <dgm:prSet/>
      <dgm:spPr/>
      <dgm:t>
        <a:bodyPr/>
        <a:lstStyle/>
        <a:p>
          <a:r>
            <a:rPr lang="en-US"/>
            <a:t>ROC </a:t>
          </a:r>
          <a:r>
            <a:rPr lang="ko-KR"/>
            <a:t>곡선</a:t>
          </a:r>
          <a:endParaRPr lang="en-US"/>
        </a:p>
      </dgm:t>
    </dgm:pt>
    <dgm:pt modelId="{D67E7ADD-16E4-4FFB-83A4-7D7310BADFAC}" type="parTrans" cxnId="{26A9F1CA-4C0A-4216-BCD3-81C9280DED47}">
      <dgm:prSet/>
      <dgm:spPr/>
      <dgm:t>
        <a:bodyPr/>
        <a:lstStyle/>
        <a:p>
          <a:endParaRPr lang="en-US"/>
        </a:p>
      </dgm:t>
    </dgm:pt>
    <dgm:pt modelId="{4D1140F7-EA19-4522-9935-FB42BDDFDCE8}" type="sibTrans" cxnId="{26A9F1CA-4C0A-4216-BCD3-81C9280DED47}">
      <dgm:prSet/>
      <dgm:spPr/>
      <dgm:t>
        <a:bodyPr/>
        <a:lstStyle/>
        <a:p>
          <a:endParaRPr lang="en-US"/>
        </a:p>
      </dgm:t>
    </dgm:pt>
    <dgm:pt modelId="{03E6FD79-A525-4861-AE77-934290D75472}">
      <dgm:prSet/>
      <dgm:spPr/>
      <dgm:t>
        <a:bodyPr/>
        <a:lstStyle/>
        <a:p>
          <a:r>
            <a:rPr lang="ko-KR"/>
            <a:t>이진 분류</a:t>
          </a:r>
          <a:endParaRPr lang="en-US"/>
        </a:p>
      </dgm:t>
    </dgm:pt>
    <dgm:pt modelId="{4B5D0E70-536D-445B-A3C7-5B6AB819C6BF}" type="parTrans" cxnId="{895C45CC-FEEB-412E-81BD-566BD3DF9177}">
      <dgm:prSet/>
      <dgm:spPr/>
      <dgm:t>
        <a:bodyPr/>
        <a:lstStyle/>
        <a:p>
          <a:endParaRPr lang="en-US"/>
        </a:p>
      </dgm:t>
    </dgm:pt>
    <dgm:pt modelId="{285ADED8-6D27-4112-BF98-9C2F21B80404}" type="sibTrans" cxnId="{895C45CC-FEEB-412E-81BD-566BD3DF9177}">
      <dgm:prSet/>
      <dgm:spPr/>
      <dgm:t>
        <a:bodyPr/>
        <a:lstStyle/>
        <a:p>
          <a:endParaRPr lang="en-US"/>
        </a:p>
      </dgm:t>
    </dgm:pt>
    <dgm:pt modelId="{F9A8C672-F9B2-421F-B855-515DAEF996D0}">
      <dgm:prSet/>
      <dgm:spPr/>
      <dgm:t>
        <a:bodyPr/>
        <a:lstStyle/>
        <a:p>
          <a:r>
            <a:rPr lang="ko-KR"/>
            <a:t>다중 분류</a:t>
          </a:r>
          <a:endParaRPr lang="en-US"/>
        </a:p>
      </dgm:t>
    </dgm:pt>
    <dgm:pt modelId="{1247DC49-1979-493A-B88D-A9C9B2397D5C}" type="parTrans" cxnId="{9505FFBD-57DB-415F-A2BC-35F32F4E88AE}">
      <dgm:prSet/>
      <dgm:spPr/>
      <dgm:t>
        <a:bodyPr/>
        <a:lstStyle/>
        <a:p>
          <a:endParaRPr lang="en-US"/>
        </a:p>
      </dgm:t>
    </dgm:pt>
    <dgm:pt modelId="{51D5FAB9-57B9-4B03-A9DA-BB892B7A2775}" type="sibTrans" cxnId="{9505FFBD-57DB-415F-A2BC-35F32F4E88AE}">
      <dgm:prSet/>
      <dgm:spPr/>
      <dgm:t>
        <a:bodyPr/>
        <a:lstStyle/>
        <a:p>
          <a:endParaRPr lang="en-US"/>
        </a:p>
      </dgm:t>
    </dgm:pt>
    <dgm:pt modelId="{1DE7FFF9-3701-4AA4-A736-877D717641B6}">
      <dgm:prSet/>
      <dgm:spPr/>
      <dgm:t>
        <a:bodyPr/>
        <a:lstStyle/>
        <a:p>
          <a:r>
            <a:rPr lang="ko-KR"/>
            <a:t>시각화를 이용한 오차 분석</a:t>
          </a:r>
          <a:endParaRPr lang="en-US"/>
        </a:p>
      </dgm:t>
    </dgm:pt>
    <dgm:pt modelId="{5C277405-A8A3-4840-BD96-428FE8A4EB72}" type="parTrans" cxnId="{7CC3567C-7294-4BBB-913D-99AD21895326}">
      <dgm:prSet/>
      <dgm:spPr/>
      <dgm:t>
        <a:bodyPr/>
        <a:lstStyle/>
        <a:p>
          <a:endParaRPr lang="en-US"/>
        </a:p>
      </dgm:t>
    </dgm:pt>
    <dgm:pt modelId="{F5349487-BE64-4783-B3B4-00602D928F46}" type="sibTrans" cxnId="{7CC3567C-7294-4BBB-913D-99AD21895326}">
      <dgm:prSet/>
      <dgm:spPr/>
      <dgm:t>
        <a:bodyPr/>
        <a:lstStyle/>
        <a:p>
          <a:endParaRPr lang="en-US"/>
        </a:p>
      </dgm:t>
    </dgm:pt>
    <dgm:pt modelId="{E3BEF299-4DCC-4473-B771-AA4ECF591C69}">
      <dgm:prSet/>
      <dgm:spPr/>
      <dgm:t>
        <a:bodyPr/>
        <a:lstStyle/>
        <a:p>
          <a:r>
            <a:rPr lang="ko-KR"/>
            <a:t>다중 레이블 분류 및 다중 출력 분류</a:t>
          </a:r>
          <a:endParaRPr lang="en-US"/>
        </a:p>
      </dgm:t>
    </dgm:pt>
    <dgm:pt modelId="{09E0C964-0269-46C4-8646-205D49778829}" type="parTrans" cxnId="{B26F997F-CDB9-4EE3-AB6A-0AAEE2752F94}">
      <dgm:prSet/>
      <dgm:spPr/>
      <dgm:t>
        <a:bodyPr/>
        <a:lstStyle/>
        <a:p>
          <a:endParaRPr lang="en-US"/>
        </a:p>
      </dgm:t>
    </dgm:pt>
    <dgm:pt modelId="{51FB169E-934D-4264-82FF-8AB619C22AD8}" type="sibTrans" cxnId="{B26F997F-CDB9-4EE3-AB6A-0AAEE2752F94}">
      <dgm:prSet/>
      <dgm:spPr/>
      <dgm:t>
        <a:bodyPr/>
        <a:lstStyle/>
        <a:p>
          <a:endParaRPr lang="en-US"/>
        </a:p>
      </dgm:t>
    </dgm:pt>
    <dgm:pt modelId="{416B965F-0C68-40BC-9053-7DFCCF977A33}" type="pres">
      <dgm:prSet presAssocID="{3697FD1E-6C82-413A-830C-E8CA4DC34270}" presName="vert0" presStyleCnt="0">
        <dgm:presLayoutVars>
          <dgm:dir/>
          <dgm:animOne val="branch"/>
          <dgm:animLvl val="lvl"/>
        </dgm:presLayoutVars>
      </dgm:prSet>
      <dgm:spPr/>
    </dgm:pt>
    <dgm:pt modelId="{BC131C29-C35B-414F-AFD4-BB91BE762668}" type="pres">
      <dgm:prSet presAssocID="{8FD7783A-74B9-4D46-8FD1-2ED2ABC1B8AC}" presName="thickLine" presStyleLbl="alignNode1" presStyleIdx="0" presStyleCnt="7"/>
      <dgm:spPr/>
    </dgm:pt>
    <dgm:pt modelId="{2606F923-FEAA-4D95-B695-5B35E381B5A0}" type="pres">
      <dgm:prSet presAssocID="{8FD7783A-74B9-4D46-8FD1-2ED2ABC1B8AC}" presName="horz1" presStyleCnt="0"/>
      <dgm:spPr/>
    </dgm:pt>
    <dgm:pt modelId="{0EF41A27-ECBE-40D6-98FE-B5BDB95358D8}" type="pres">
      <dgm:prSet presAssocID="{8FD7783A-74B9-4D46-8FD1-2ED2ABC1B8AC}" presName="tx1" presStyleLbl="revTx" presStyleIdx="0" presStyleCnt="7"/>
      <dgm:spPr/>
    </dgm:pt>
    <dgm:pt modelId="{8C1D136D-A1E9-486E-8A76-A6FC8E02DC59}" type="pres">
      <dgm:prSet presAssocID="{8FD7783A-74B9-4D46-8FD1-2ED2ABC1B8AC}" presName="vert1" presStyleCnt="0"/>
      <dgm:spPr/>
    </dgm:pt>
    <dgm:pt modelId="{968FDB36-8051-4C80-A083-750DB22E9B8F}" type="pres">
      <dgm:prSet presAssocID="{AA124782-509D-4A9E-A857-350835C4B39C}" presName="thickLine" presStyleLbl="alignNode1" presStyleIdx="1" presStyleCnt="7"/>
      <dgm:spPr/>
    </dgm:pt>
    <dgm:pt modelId="{8E83FEC2-4BA7-43B9-9E5B-E397C9A7A0AF}" type="pres">
      <dgm:prSet presAssocID="{AA124782-509D-4A9E-A857-350835C4B39C}" presName="horz1" presStyleCnt="0"/>
      <dgm:spPr/>
    </dgm:pt>
    <dgm:pt modelId="{FE054F3D-9D8A-4967-BBA2-47B731347FBB}" type="pres">
      <dgm:prSet presAssocID="{AA124782-509D-4A9E-A857-350835C4B39C}" presName="tx1" presStyleLbl="revTx" presStyleIdx="1" presStyleCnt="7"/>
      <dgm:spPr/>
    </dgm:pt>
    <dgm:pt modelId="{CDF2334B-5AF2-4240-9DAE-B5C7CF366FC1}" type="pres">
      <dgm:prSet presAssocID="{AA124782-509D-4A9E-A857-350835C4B39C}" presName="vert1" presStyleCnt="0"/>
      <dgm:spPr/>
    </dgm:pt>
    <dgm:pt modelId="{4F5962B5-91D2-41DB-B3B6-2C710D81EFFD}" type="pres">
      <dgm:prSet presAssocID="{44AF551B-91D3-4985-9E61-EF6D9F856D63}" presName="thickLine" presStyleLbl="alignNode1" presStyleIdx="2" presStyleCnt="7"/>
      <dgm:spPr/>
    </dgm:pt>
    <dgm:pt modelId="{95A50201-1C42-48EE-AF84-53E0DB451742}" type="pres">
      <dgm:prSet presAssocID="{44AF551B-91D3-4985-9E61-EF6D9F856D63}" presName="horz1" presStyleCnt="0"/>
      <dgm:spPr/>
    </dgm:pt>
    <dgm:pt modelId="{9C9FEB19-1C8C-4507-900F-4AB90DB0CEC2}" type="pres">
      <dgm:prSet presAssocID="{44AF551B-91D3-4985-9E61-EF6D9F856D63}" presName="tx1" presStyleLbl="revTx" presStyleIdx="2" presStyleCnt="7"/>
      <dgm:spPr/>
    </dgm:pt>
    <dgm:pt modelId="{0EABBA4E-5CFF-4968-81DA-F3E2CD3CB5B9}" type="pres">
      <dgm:prSet presAssocID="{44AF551B-91D3-4985-9E61-EF6D9F856D63}" presName="vert1" presStyleCnt="0"/>
      <dgm:spPr/>
    </dgm:pt>
    <dgm:pt modelId="{4B858DBA-22F9-409C-B624-37D2A6A7B4FF}" type="pres">
      <dgm:prSet presAssocID="{03E6FD79-A525-4861-AE77-934290D75472}" presName="thickLine" presStyleLbl="alignNode1" presStyleIdx="3" presStyleCnt="7"/>
      <dgm:spPr/>
    </dgm:pt>
    <dgm:pt modelId="{D85357CB-D3C9-4DE6-B35A-00D8E860E9E7}" type="pres">
      <dgm:prSet presAssocID="{03E6FD79-A525-4861-AE77-934290D75472}" presName="horz1" presStyleCnt="0"/>
      <dgm:spPr/>
    </dgm:pt>
    <dgm:pt modelId="{90FA8702-22C0-40CA-8EAE-452C219CF9A9}" type="pres">
      <dgm:prSet presAssocID="{03E6FD79-A525-4861-AE77-934290D75472}" presName="tx1" presStyleLbl="revTx" presStyleIdx="3" presStyleCnt="7"/>
      <dgm:spPr/>
    </dgm:pt>
    <dgm:pt modelId="{414F91B2-4B0D-4151-A30B-3366936471E3}" type="pres">
      <dgm:prSet presAssocID="{03E6FD79-A525-4861-AE77-934290D75472}" presName="vert1" presStyleCnt="0"/>
      <dgm:spPr/>
    </dgm:pt>
    <dgm:pt modelId="{410F4504-0117-44D9-841E-A3F7A82D0628}" type="pres">
      <dgm:prSet presAssocID="{F9A8C672-F9B2-421F-B855-515DAEF996D0}" presName="thickLine" presStyleLbl="alignNode1" presStyleIdx="4" presStyleCnt="7"/>
      <dgm:spPr/>
    </dgm:pt>
    <dgm:pt modelId="{AD9A741F-81AB-4F89-83D2-5331FB870DD6}" type="pres">
      <dgm:prSet presAssocID="{F9A8C672-F9B2-421F-B855-515DAEF996D0}" presName="horz1" presStyleCnt="0"/>
      <dgm:spPr/>
    </dgm:pt>
    <dgm:pt modelId="{601B2B70-0E55-4CA9-A88F-06DA775C2090}" type="pres">
      <dgm:prSet presAssocID="{F9A8C672-F9B2-421F-B855-515DAEF996D0}" presName="tx1" presStyleLbl="revTx" presStyleIdx="4" presStyleCnt="7"/>
      <dgm:spPr/>
    </dgm:pt>
    <dgm:pt modelId="{4ECE5C20-D14D-41AF-9333-04C412578841}" type="pres">
      <dgm:prSet presAssocID="{F9A8C672-F9B2-421F-B855-515DAEF996D0}" presName="vert1" presStyleCnt="0"/>
      <dgm:spPr/>
    </dgm:pt>
    <dgm:pt modelId="{D7959898-4C15-4E78-9C64-AD59FE5C1686}" type="pres">
      <dgm:prSet presAssocID="{1DE7FFF9-3701-4AA4-A736-877D717641B6}" presName="thickLine" presStyleLbl="alignNode1" presStyleIdx="5" presStyleCnt="7"/>
      <dgm:spPr/>
    </dgm:pt>
    <dgm:pt modelId="{7530EACA-DDB7-4D65-8159-4CE944566AE2}" type="pres">
      <dgm:prSet presAssocID="{1DE7FFF9-3701-4AA4-A736-877D717641B6}" presName="horz1" presStyleCnt="0"/>
      <dgm:spPr/>
    </dgm:pt>
    <dgm:pt modelId="{1CFD5427-6BFA-47A5-9932-4E064D65A753}" type="pres">
      <dgm:prSet presAssocID="{1DE7FFF9-3701-4AA4-A736-877D717641B6}" presName="tx1" presStyleLbl="revTx" presStyleIdx="5" presStyleCnt="7"/>
      <dgm:spPr/>
    </dgm:pt>
    <dgm:pt modelId="{EEF83A30-9CE2-4886-998A-71080C52876A}" type="pres">
      <dgm:prSet presAssocID="{1DE7FFF9-3701-4AA4-A736-877D717641B6}" presName="vert1" presStyleCnt="0"/>
      <dgm:spPr/>
    </dgm:pt>
    <dgm:pt modelId="{23695748-93BA-4842-B95D-584FF1C7C158}" type="pres">
      <dgm:prSet presAssocID="{E3BEF299-4DCC-4473-B771-AA4ECF591C69}" presName="thickLine" presStyleLbl="alignNode1" presStyleIdx="6" presStyleCnt="7"/>
      <dgm:spPr/>
    </dgm:pt>
    <dgm:pt modelId="{A3521AE2-F6DE-4EE2-BFC3-41057181B093}" type="pres">
      <dgm:prSet presAssocID="{E3BEF299-4DCC-4473-B771-AA4ECF591C69}" presName="horz1" presStyleCnt="0"/>
      <dgm:spPr/>
    </dgm:pt>
    <dgm:pt modelId="{FAE3B19B-F08B-490F-A8B4-4F966FF4CA81}" type="pres">
      <dgm:prSet presAssocID="{E3BEF299-4DCC-4473-B771-AA4ECF591C69}" presName="tx1" presStyleLbl="revTx" presStyleIdx="6" presStyleCnt="7"/>
      <dgm:spPr/>
    </dgm:pt>
    <dgm:pt modelId="{CD3A8422-763C-4968-8040-B102B3017DA0}" type="pres">
      <dgm:prSet presAssocID="{E3BEF299-4DCC-4473-B771-AA4ECF591C69}" presName="vert1" presStyleCnt="0"/>
      <dgm:spPr/>
    </dgm:pt>
  </dgm:ptLst>
  <dgm:cxnLst>
    <dgm:cxn modelId="{A0DD1206-A060-41BB-A202-A70E97A3D4E4}" type="presOf" srcId="{1DE7FFF9-3701-4AA4-A736-877D717641B6}" destId="{1CFD5427-6BFA-47A5-9932-4E064D65A753}" srcOrd="0" destOrd="0" presId="urn:microsoft.com/office/officeart/2008/layout/LinedList"/>
    <dgm:cxn modelId="{B08CD313-EA61-48D4-8C23-36DFD54FC7CE}" type="presOf" srcId="{AA124782-509D-4A9E-A857-350835C4B39C}" destId="{FE054F3D-9D8A-4967-BBA2-47B731347FBB}" srcOrd="0" destOrd="0" presId="urn:microsoft.com/office/officeart/2008/layout/LinedList"/>
    <dgm:cxn modelId="{83B61C1F-DF66-4AEC-8750-4EBDE2535EF5}" type="presOf" srcId="{E3BEF299-4DCC-4473-B771-AA4ECF591C69}" destId="{FAE3B19B-F08B-490F-A8B4-4F966FF4CA81}" srcOrd="0" destOrd="0" presId="urn:microsoft.com/office/officeart/2008/layout/LinedList"/>
    <dgm:cxn modelId="{D48B2825-7E5C-4DB7-915C-98C338AA4C16}" srcId="{3697FD1E-6C82-413A-830C-E8CA4DC34270}" destId="{8FD7783A-74B9-4D46-8FD1-2ED2ABC1B8AC}" srcOrd="0" destOrd="0" parTransId="{9DEBBAE7-F283-4F9E-8A7B-E2EA10DD6CE2}" sibTransId="{89F8C722-E2D2-4B7C-BB4D-7919E2DFC8F9}"/>
    <dgm:cxn modelId="{193E0B37-38ED-4767-A825-6B5467BF1080}" srcId="{3697FD1E-6C82-413A-830C-E8CA4DC34270}" destId="{AA124782-509D-4A9E-A857-350835C4B39C}" srcOrd="1" destOrd="0" parTransId="{D66893D8-072C-403C-813F-EAD7BA168F05}" sibTransId="{5C39CB45-57F1-41A9-80DF-7F452FD691FE}"/>
    <dgm:cxn modelId="{B2B54E39-137C-4989-B0F8-2A6A973E4F90}" type="presOf" srcId="{3697FD1E-6C82-413A-830C-E8CA4DC34270}" destId="{416B965F-0C68-40BC-9053-7DFCCF977A33}" srcOrd="0" destOrd="0" presId="urn:microsoft.com/office/officeart/2008/layout/LinedList"/>
    <dgm:cxn modelId="{69E0136F-5819-40C7-BB0B-02F91A8A72C0}" type="presOf" srcId="{F9A8C672-F9B2-421F-B855-515DAEF996D0}" destId="{601B2B70-0E55-4CA9-A88F-06DA775C2090}" srcOrd="0" destOrd="0" presId="urn:microsoft.com/office/officeart/2008/layout/LinedList"/>
    <dgm:cxn modelId="{2B89E370-B695-4330-8BD1-F301CCAD2FCB}" type="presOf" srcId="{03E6FD79-A525-4861-AE77-934290D75472}" destId="{90FA8702-22C0-40CA-8EAE-452C219CF9A9}" srcOrd="0" destOrd="0" presId="urn:microsoft.com/office/officeart/2008/layout/LinedList"/>
    <dgm:cxn modelId="{7CC3567C-7294-4BBB-913D-99AD21895326}" srcId="{3697FD1E-6C82-413A-830C-E8CA4DC34270}" destId="{1DE7FFF9-3701-4AA4-A736-877D717641B6}" srcOrd="5" destOrd="0" parTransId="{5C277405-A8A3-4840-BD96-428FE8A4EB72}" sibTransId="{F5349487-BE64-4783-B3B4-00602D928F46}"/>
    <dgm:cxn modelId="{B26F997F-CDB9-4EE3-AB6A-0AAEE2752F94}" srcId="{3697FD1E-6C82-413A-830C-E8CA4DC34270}" destId="{E3BEF299-4DCC-4473-B771-AA4ECF591C69}" srcOrd="6" destOrd="0" parTransId="{09E0C964-0269-46C4-8646-205D49778829}" sibTransId="{51FB169E-934D-4264-82FF-8AB619C22AD8}"/>
    <dgm:cxn modelId="{9505FFBD-57DB-415F-A2BC-35F32F4E88AE}" srcId="{3697FD1E-6C82-413A-830C-E8CA4DC34270}" destId="{F9A8C672-F9B2-421F-B855-515DAEF996D0}" srcOrd="4" destOrd="0" parTransId="{1247DC49-1979-493A-B88D-A9C9B2397D5C}" sibTransId="{51D5FAB9-57B9-4B03-A9DA-BB892B7A2775}"/>
    <dgm:cxn modelId="{26A9F1CA-4C0A-4216-BCD3-81C9280DED47}" srcId="{3697FD1E-6C82-413A-830C-E8CA4DC34270}" destId="{44AF551B-91D3-4985-9E61-EF6D9F856D63}" srcOrd="2" destOrd="0" parTransId="{D67E7ADD-16E4-4FFB-83A4-7D7310BADFAC}" sibTransId="{4D1140F7-EA19-4522-9935-FB42BDDFDCE8}"/>
    <dgm:cxn modelId="{895C45CC-FEEB-412E-81BD-566BD3DF9177}" srcId="{3697FD1E-6C82-413A-830C-E8CA4DC34270}" destId="{03E6FD79-A525-4861-AE77-934290D75472}" srcOrd="3" destOrd="0" parTransId="{4B5D0E70-536D-445B-A3C7-5B6AB819C6BF}" sibTransId="{285ADED8-6D27-4112-BF98-9C2F21B80404}"/>
    <dgm:cxn modelId="{9281E5CD-9BD0-4866-9015-88FFA0D206E8}" type="presOf" srcId="{44AF551B-91D3-4985-9E61-EF6D9F856D63}" destId="{9C9FEB19-1C8C-4507-900F-4AB90DB0CEC2}" srcOrd="0" destOrd="0" presId="urn:microsoft.com/office/officeart/2008/layout/LinedList"/>
    <dgm:cxn modelId="{D5F17DEF-57F1-4953-9AF3-C7C60AD8AF71}" type="presOf" srcId="{8FD7783A-74B9-4D46-8FD1-2ED2ABC1B8AC}" destId="{0EF41A27-ECBE-40D6-98FE-B5BDB95358D8}" srcOrd="0" destOrd="0" presId="urn:microsoft.com/office/officeart/2008/layout/LinedList"/>
    <dgm:cxn modelId="{A1320773-A580-4075-A246-C765BB1147DC}" type="presParOf" srcId="{416B965F-0C68-40BC-9053-7DFCCF977A33}" destId="{BC131C29-C35B-414F-AFD4-BB91BE762668}" srcOrd="0" destOrd="0" presId="urn:microsoft.com/office/officeart/2008/layout/LinedList"/>
    <dgm:cxn modelId="{40EDD08B-0F7B-4AE8-930F-002056A144BA}" type="presParOf" srcId="{416B965F-0C68-40BC-9053-7DFCCF977A33}" destId="{2606F923-FEAA-4D95-B695-5B35E381B5A0}" srcOrd="1" destOrd="0" presId="urn:microsoft.com/office/officeart/2008/layout/LinedList"/>
    <dgm:cxn modelId="{14C5CB76-5C24-402D-813E-F6FDA292864A}" type="presParOf" srcId="{2606F923-FEAA-4D95-B695-5B35E381B5A0}" destId="{0EF41A27-ECBE-40D6-98FE-B5BDB95358D8}" srcOrd="0" destOrd="0" presId="urn:microsoft.com/office/officeart/2008/layout/LinedList"/>
    <dgm:cxn modelId="{301D79D6-FCB8-4E2A-B27E-F602AAEB41CA}" type="presParOf" srcId="{2606F923-FEAA-4D95-B695-5B35E381B5A0}" destId="{8C1D136D-A1E9-486E-8A76-A6FC8E02DC59}" srcOrd="1" destOrd="0" presId="urn:microsoft.com/office/officeart/2008/layout/LinedList"/>
    <dgm:cxn modelId="{037A7448-4D9C-414D-810A-9DE8C5F4B0E0}" type="presParOf" srcId="{416B965F-0C68-40BC-9053-7DFCCF977A33}" destId="{968FDB36-8051-4C80-A083-750DB22E9B8F}" srcOrd="2" destOrd="0" presId="urn:microsoft.com/office/officeart/2008/layout/LinedList"/>
    <dgm:cxn modelId="{05A437BC-5EF1-4230-A554-9FA0313367D2}" type="presParOf" srcId="{416B965F-0C68-40BC-9053-7DFCCF977A33}" destId="{8E83FEC2-4BA7-43B9-9E5B-E397C9A7A0AF}" srcOrd="3" destOrd="0" presId="urn:microsoft.com/office/officeart/2008/layout/LinedList"/>
    <dgm:cxn modelId="{93ED6EE7-847E-4AED-92C6-419A3D70975F}" type="presParOf" srcId="{8E83FEC2-4BA7-43B9-9E5B-E397C9A7A0AF}" destId="{FE054F3D-9D8A-4967-BBA2-47B731347FBB}" srcOrd="0" destOrd="0" presId="urn:microsoft.com/office/officeart/2008/layout/LinedList"/>
    <dgm:cxn modelId="{A8A806B5-661D-4CB4-9F6A-3CC7857978BB}" type="presParOf" srcId="{8E83FEC2-4BA7-43B9-9E5B-E397C9A7A0AF}" destId="{CDF2334B-5AF2-4240-9DAE-B5C7CF366FC1}" srcOrd="1" destOrd="0" presId="urn:microsoft.com/office/officeart/2008/layout/LinedList"/>
    <dgm:cxn modelId="{5EA996A1-A6CE-4DB4-B384-89C874779D66}" type="presParOf" srcId="{416B965F-0C68-40BC-9053-7DFCCF977A33}" destId="{4F5962B5-91D2-41DB-B3B6-2C710D81EFFD}" srcOrd="4" destOrd="0" presId="urn:microsoft.com/office/officeart/2008/layout/LinedList"/>
    <dgm:cxn modelId="{B8EC31D3-35BD-491F-AE43-3CF90AF78B37}" type="presParOf" srcId="{416B965F-0C68-40BC-9053-7DFCCF977A33}" destId="{95A50201-1C42-48EE-AF84-53E0DB451742}" srcOrd="5" destOrd="0" presId="urn:microsoft.com/office/officeart/2008/layout/LinedList"/>
    <dgm:cxn modelId="{C3BFAB78-CF23-4126-B84D-B36428BB81C0}" type="presParOf" srcId="{95A50201-1C42-48EE-AF84-53E0DB451742}" destId="{9C9FEB19-1C8C-4507-900F-4AB90DB0CEC2}" srcOrd="0" destOrd="0" presId="urn:microsoft.com/office/officeart/2008/layout/LinedList"/>
    <dgm:cxn modelId="{E5B1076C-3660-40D2-B9EC-F6D9DD684BBA}" type="presParOf" srcId="{95A50201-1C42-48EE-AF84-53E0DB451742}" destId="{0EABBA4E-5CFF-4968-81DA-F3E2CD3CB5B9}" srcOrd="1" destOrd="0" presId="urn:microsoft.com/office/officeart/2008/layout/LinedList"/>
    <dgm:cxn modelId="{A60EE3E3-ECED-4B2F-8478-8CFA86AB6690}" type="presParOf" srcId="{416B965F-0C68-40BC-9053-7DFCCF977A33}" destId="{4B858DBA-22F9-409C-B624-37D2A6A7B4FF}" srcOrd="6" destOrd="0" presId="urn:microsoft.com/office/officeart/2008/layout/LinedList"/>
    <dgm:cxn modelId="{E2DB5A6A-6BC8-46FB-A200-43B7A9EFDD17}" type="presParOf" srcId="{416B965F-0C68-40BC-9053-7DFCCF977A33}" destId="{D85357CB-D3C9-4DE6-B35A-00D8E860E9E7}" srcOrd="7" destOrd="0" presId="urn:microsoft.com/office/officeart/2008/layout/LinedList"/>
    <dgm:cxn modelId="{0D37E57A-5AB4-486A-BBD4-1C72F7D1493F}" type="presParOf" srcId="{D85357CB-D3C9-4DE6-B35A-00D8E860E9E7}" destId="{90FA8702-22C0-40CA-8EAE-452C219CF9A9}" srcOrd="0" destOrd="0" presId="urn:microsoft.com/office/officeart/2008/layout/LinedList"/>
    <dgm:cxn modelId="{80FF3771-5BB1-447B-9FDC-00F5C8E3D054}" type="presParOf" srcId="{D85357CB-D3C9-4DE6-B35A-00D8E860E9E7}" destId="{414F91B2-4B0D-4151-A30B-3366936471E3}" srcOrd="1" destOrd="0" presId="urn:microsoft.com/office/officeart/2008/layout/LinedList"/>
    <dgm:cxn modelId="{7612C7CC-0A66-41BC-AE98-F5462A763112}" type="presParOf" srcId="{416B965F-0C68-40BC-9053-7DFCCF977A33}" destId="{410F4504-0117-44D9-841E-A3F7A82D0628}" srcOrd="8" destOrd="0" presId="urn:microsoft.com/office/officeart/2008/layout/LinedList"/>
    <dgm:cxn modelId="{5EBEE485-9785-4C31-8A8D-DA5E60DA5B48}" type="presParOf" srcId="{416B965F-0C68-40BC-9053-7DFCCF977A33}" destId="{AD9A741F-81AB-4F89-83D2-5331FB870DD6}" srcOrd="9" destOrd="0" presId="urn:microsoft.com/office/officeart/2008/layout/LinedList"/>
    <dgm:cxn modelId="{2051BA8B-E84A-44C9-818D-4F96A10C9DD0}" type="presParOf" srcId="{AD9A741F-81AB-4F89-83D2-5331FB870DD6}" destId="{601B2B70-0E55-4CA9-A88F-06DA775C2090}" srcOrd="0" destOrd="0" presId="urn:microsoft.com/office/officeart/2008/layout/LinedList"/>
    <dgm:cxn modelId="{4BAFA836-25BF-4D9D-BA05-419646CF2A80}" type="presParOf" srcId="{AD9A741F-81AB-4F89-83D2-5331FB870DD6}" destId="{4ECE5C20-D14D-41AF-9333-04C412578841}" srcOrd="1" destOrd="0" presId="urn:microsoft.com/office/officeart/2008/layout/LinedList"/>
    <dgm:cxn modelId="{2AA7E417-02AA-4A52-A55A-18086C210F19}" type="presParOf" srcId="{416B965F-0C68-40BC-9053-7DFCCF977A33}" destId="{D7959898-4C15-4E78-9C64-AD59FE5C1686}" srcOrd="10" destOrd="0" presId="urn:microsoft.com/office/officeart/2008/layout/LinedList"/>
    <dgm:cxn modelId="{ECD5B74D-39DB-4A5D-BE62-9B670289FB62}" type="presParOf" srcId="{416B965F-0C68-40BC-9053-7DFCCF977A33}" destId="{7530EACA-DDB7-4D65-8159-4CE944566AE2}" srcOrd="11" destOrd="0" presId="urn:microsoft.com/office/officeart/2008/layout/LinedList"/>
    <dgm:cxn modelId="{A8D11F59-1D5F-4A4B-8B5D-6BD9AA21B5CE}" type="presParOf" srcId="{7530EACA-DDB7-4D65-8159-4CE944566AE2}" destId="{1CFD5427-6BFA-47A5-9932-4E064D65A753}" srcOrd="0" destOrd="0" presId="urn:microsoft.com/office/officeart/2008/layout/LinedList"/>
    <dgm:cxn modelId="{904AB0F1-080A-4915-9E30-58FB861AA0A0}" type="presParOf" srcId="{7530EACA-DDB7-4D65-8159-4CE944566AE2}" destId="{EEF83A30-9CE2-4886-998A-71080C52876A}" srcOrd="1" destOrd="0" presId="urn:microsoft.com/office/officeart/2008/layout/LinedList"/>
    <dgm:cxn modelId="{1E0456EB-F51D-4E45-B113-6D943EB23C0C}" type="presParOf" srcId="{416B965F-0C68-40BC-9053-7DFCCF977A33}" destId="{23695748-93BA-4842-B95D-584FF1C7C158}" srcOrd="12" destOrd="0" presId="urn:microsoft.com/office/officeart/2008/layout/LinedList"/>
    <dgm:cxn modelId="{D61B9225-BF19-4E8B-86EC-83F2834F7715}" type="presParOf" srcId="{416B965F-0C68-40BC-9053-7DFCCF977A33}" destId="{A3521AE2-F6DE-4EE2-BFC3-41057181B093}" srcOrd="13" destOrd="0" presId="urn:microsoft.com/office/officeart/2008/layout/LinedList"/>
    <dgm:cxn modelId="{D0239B50-4DDD-4052-9992-9CDF596E7490}" type="presParOf" srcId="{A3521AE2-F6DE-4EE2-BFC3-41057181B093}" destId="{FAE3B19B-F08B-490F-A8B4-4F966FF4CA81}" srcOrd="0" destOrd="0" presId="urn:microsoft.com/office/officeart/2008/layout/LinedList"/>
    <dgm:cxn modelId="{32E33B85-F431-4196-A572-60F9D73B47A5}" type="presParOf" srcId="{A3521AE2-F6DE-4EE2-BFC3-41057181B093}" destId="{CD3A8422-763C-4968-8040-B102B3017D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31C29-C35B-414F-AFD4-BB91BE762668}">
      <dsp:nvSpPr>
        <dsp:cNvPr id="0" name=""/>
        <dsp:cNvSpPr/>
      </dsp:nvSpPr>
      <dsp:spPr>
        <a:xfrm>
          <a:off x="0" y="4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41A27-ECBE-40D6-98FE-B5BDB95358D8}">
      <dsp:nvSpPr>
        <dsp:cNvPr id="0" name=""/>
        <dsp:cNvSpPr/>
      </dsp:nvSpPr>
      <dsp:spPr>
        <a:xfrm>
          <a:off x="0" y="442"/>
          <a:ext cx="10515600" cy="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MNIST</a:t>
          </a:r>
          <a:r>
            <a:rPr lang="ko-KR" sz="1800" kern="1200"/>
            <a:t> </a:t>
          </a:r>
          <a:r>
            <a:rPr lang="en-US" sz="1800" kern="1200"/>
            <a:t>dataset</a:t>
          </a:r>
          <a:r>
            <a:rPr lang="ko-KR" sz="1800" kern="1200"/>
            <a:t> 이란</a:t>
          </a:r>
          <a:r>
            <a:rPr lang="en-US" sz="1800" kern="1200"/>
            <a:t>?</a:t>
          </a:r>
        </a:p>
      </dsp:txBody>
      <dsp:txXfrm>
        <a:off x="0" y="442"/>
        <a:ext cx="10515600" cy="517398"/>
      </dsp:txXfrm>
    </dsp:sp>
    <dsp:sp modelId="{968FDB36-8051-4C80-A083-750DB22E9B8F}">
      <dsp:nvSpPr>
        <dsp:cNvPr id="0" name=""/>
        <dsp:cNvSpPr/>
      </dsp:nvSpPr>
      <dsp:spPr>
        <a:xfrm>
          <a:off x="0" y="5178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54F3D-9D8A-4967-BBA2-47B731347FBB}">
      <dsp:nvSpPr>
        <dsp:cNvPr id="0" name=""/>
        <dsp:cNvSpPr/>
      </dsp:nvSpPr>
      <dsp:spPr>
        <a:xfrm>
          <a:off x="0" y="517840"/>
          <a:ext cx="10515600" cy="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Cross validation &amp; </a:t>
          </a:r>
          <a:r>
            <a:rPr lang="ko-KR" sz="1800" kern="1200"/>
            <a:t>오차행렬</a:t>
          </a:r>
          <a:endParaRPr lang="en-US" sz="1800" kern="1200"/>
        </a:p>
      </dsp:txBody>
      <dsp:txXfrm>
        <a:off x="0" y="517840"/>
        <a:ext cx="10515600" cy="517398"/>
      </dsp:txXfrm>
    </dsp:sp>
    <dsp:sp modelId="{4F5962B5-91D2-41DB-B3B6-2C710D81EFFD}">
      <dsp:nvSpPr>
        <dsp:cNvPr id="0" name=""/>
        <dsp:cNvSpPr/>
      </dsp:nvSpPr>
      <dsp:spPr>
        <a:xfrm>
          <a:off x="0" y="10352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EB19-1C8C-4507-900F-4AB90DB0CEC2}">
      <dsp:nvSpPr>
        <dsp:cNvPr id="0" name=""/>
        <dsp:cNvSpPr/>
      </dsp:nvSpPr>
      <dsp:spPr>
        <a:xfrm>
          <a:off x="0" y="1035239"/>
          <a:ext cx="10515600" cy="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ROC </a:t>
          </a:r>
          <a:r>
            <a:rPr lang="ko-KR" sz="1800" kern="1200"/>
            <a:t>곡선</a:t>
          </a:r>
          <a:endParaRPr lang="en-US" sz="1800" kern="1200"/>
        </a:p>
      </dsp:txBody>
      <dsp:txXfrm>
        <a:off x="0" y="1035239"/>
        <a:ext cx="10515600" cy="517398"/>
      </dsp:txXfrm>
    </dsp:sp>
    <dsp:sp modelId="{4B858DBA-22F9-409C-B624-37D2A6A7B4FF}">
      <dsp:nvSpPr>
        <dsp:cNvPr id="0" name=""/>
        <dsp:cNvSpPr/>
      </dsp:nvSpPr>
      <dsp:spPr>
        <a:xfrm>
          <a:off x="0" y="15526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A8702-22C0-40CA-8EAE-452C219CF9A9}">
      <dsp:nvSpPr>
        <dsp:cNvPr id="0" name=""/>
        <dsp:cNvSpPr/>
      </dsp:nvSpPr>
      <dsp:spPr>
        <a:xfrm>
          <a:off x="0" y="1552638"/>
          <a:ext cx="10515600" cy="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이진 분류</a:t>
          </a:r>
          <a:endParaRPr lang="en-US" sz="1800" kern="1200"/>
        </a:p>
      </dsp:txBody>
      <dsp:txXfrm>
        <a:off x="0" y="1552638"/>
        <a:ext cx="10515600" cy="517398"/>
      </dsp:txXfrm>
    </dsp:sp>
    <dsp:sp modelId="{410F4504-0117-44D9-841E-A3F7A82D0628}">
      <dsp:nvSpPr>
        <dsp:cNvPr id="0" name=""/>
        <dsp:cNvSpPr/>
      </dsp:nvSpPr>
      <dsp:spPr>
        <a:xfrm>
          <a:off x="0" y="20700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B2B70-0E55-4CA9-A88F-06DA775C2090}">
      <dsp:nvSpPr>
        <dsp:cNvPr id="0" name=""/>
        <dsp:cNvSpPr/>
      </dsp:nvSpPr>
      <dsp:spPr>
        <a:xfrm>
          <a:off x="0" y="2070036"/>
          <a:ext cx="10515600" cy="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다중 분류</a:t>
          </a:r>
          <a:endParaRPr lang="en-US" sz="1800" kern="1200"/>
        </a:p>
      </dsp:txBody>
      <dsp:txXfrm>
        <a:off x="0" y="2070036"/>
        <a:ext cx="10515600" cy="517398"/>
      </dsp:txXfrm>
    </dsp:sp>
    <dsp:sp modelId="{D7959898-4C15-4E78-9C64-AD59FE5C1686}">
      <dsp:nvSpPr>
        <dsp:cNvPr id="0" name=""/>
        <dsp:cNvSpPr/>
      </dsp:nvSpPr>
      <dsp:spPr>
        <a:xfrm>
          <a:off x="0" y="25874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D5427-6BFA-47A5-9932-4E064D65A753}">
      <dsp:nvSpPr>
        <dsp:cNvPr id="0" name=""/>
        <dsp:cNvSpPr/>
      </dsp:nvSpPr>
      <dsp:spPr>
        <a:xfrm>
          <a:off x="0" y="2587435"/>
          <a:ext cx="10515600" cy="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시각화를 이용한 오차 분석</a:t>
          </a:r>
          <a:endParaRPr lang="en-US" sz="1800" kern="1200"/>
        </a:p>
      </dsp:txBody>
      <dsp:txXfrm>
        <a:off x="0" y="2587435"/>
        <a:ext cx="10515600" cy="517398"/>
      </dsp:txXfrm>
    </dsp:sp>
    <dsp:sp modelId="{23695748-93BA-4842-B95D-584FF1C7C158}">
      <dsp:nvSpPr>
        <dsp:cNvPr id="0" name=""/>
        <dsp:cNvSpPr/>
      </dsp:nvSpPr>
      <dsp:spPr>
        <a:xfrm>
          <a:off x="0" y="3104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3B19B-F08B-490F-A8B4-4F966FF4CA81}">
      <dsp:nvSpPr>
        <dsp:cNvPr id="0" name=""/>
        <dsp:cNvSpPr/>
      </dsp:nvSpPr>
      <dsp:spPr>
        <a:xfrm>
          <a:off x="0" y="3104834"/>
          <a:ext cx="10515600" cy="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다중 레이블 분류 및 다중 출력 분류</a:t>
          </a:r>
          <a:endParaRPr lang="en-US" sz="1800" kern="1200"/>
        </a:p>
      </dsp:txBody>
      <dsp:txXfrm>
        <a:off x="0" y="3104834"/>
        <a:ext cx="10515600" cy="51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77ED-842A-4B87-AA83-00E720474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278A49-707C-4703-A097-A6E320A5E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91966-7253-4D8C-94B1-EA81CE7C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437B6-6350-4AE8-AEBA-AE39185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024D1-3369-40A3-986A-64463D76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2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6F8C-18C5-45D8-87AE-A80667EB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05596-7879-4466-AA5D-0F6D8426B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9D971-81E2-433F-B29C-0CF91AC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B1567-6DE5-4EDB-A091-8ED1A8BB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D3BC2-844A-475A-9557-6C56E5DF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DC40B8-ED12-4453-A5BF-16FFF783E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F4559-C6C9-484E-8D45-B593A2AB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A374C-261E-4A72-A2A1-C03CCEF3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BFB3A-679C-4B0F-9985-8A1B9E6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59094-AB7B-4183-8ABB-FC24E910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74149-685D-4F11-9799-31962956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2C916-BC68-4662-A689-AC73AB02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70CA-D337-4B6D-BA60-DE4BEFA6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9BD9E-6514-4886-94B5-B65F9593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03C05-EECE-4796-AC2D-0C54FC9D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7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D8531-BFF4-4528-BAE1-8208738F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72BC2-997D-4FA0-9F72-DF6E6DF8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F1867-8C85-4E90-836C-00F4644D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8E12A-EC77-4411-8947-597558F9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DBC04-9122-40E7-81CD-244FE27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01B7-E133-4D51-A2BF-A9B25219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EEC9E-EAE9-4998-984A-A7A39509B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6D0D37-3C4F-4B75-875B-2D7943F4F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1EEEA-A9F3-4EBF-99AC-FABA86BD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8C837-0974-45E8-8C0C-DC46CB6E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186FE-1D86-401C-8E7A-14DE3553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4FE47-AE2F-4240-92DE-EB8FEF4E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50146-B6CC-466C-A992-52061278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D0321-41C1-4341-B48F-B6D3BFF57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6996E7-0F54-4D3F-8EF3-AD4879D4A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B5ACD0-F43F-4A92-8268-430E42BC5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608859-55EC-4D48-B5DE-18E867EB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B2CCAE-D232-4DC6-A61B-3E9B1FF1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BC060-D8DC-4FA7-8ACC-DD7A4DE4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EEA85-519E-4801-922E-8B6D1AED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D8FAE5-E020-4150-8790-09780DC8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C2E14-7860-4018-9814-8ECAD3A0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DA9FE-C2F7-43A5-ADBC-261489E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2A8E37-E227-4073-8037-AB2E4DC1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3F28-89F7-47DE-AA09-F329D7F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339AD-67AC-4989-B4F7-2BD43C40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74916-49D3-4540-ABF2-6A6069B1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27900-6A2A-4859-8933-9ED48C0A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C477A-16A1-4E17-A60C-856C516BE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05BF5-21C9-42E1-989E-BC056F0E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3A8FD-A47B-42CE-9390-9B3B425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08CCB-498F-4C52-AC0B-323F0F42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57984-131F-47B2-90AE-26350832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8266E9-34CE-4986-9BCC-E82FD5947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CE0B9-A83E-449E-8B79-D12AD46E0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ED4FB-0FC4-4F4A-A563-070E3316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42D3D-97E3-4AB2-9412-EC8258F8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6D110-C70A-4329-B7EB-296D121D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AD846-F319-4D54-AD68-E1B8B5D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5EF14-32C6-4664-8CC5-30D81411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63A60-E712-41A9-BCDC-9F66AA6F2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A368-D3F9-4680-8920-FF0D053D47D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F6DBB-E7A6-4D2D-844F-9959C05EC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7EDFC-62AE-47D7-A140-F7ABB8E0E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26CB-C2E9-477A-98ED-F683C984F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0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22D44-F65B-44BA-A617-BB195FF3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ML/DL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정리하기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46404-A32C-4793-8555-06653D49D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4520" y="3569110"/>
            <a:ext cx="2926080" cy="564093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/>
            <a:r>
              <a:rPr lang="en-US" altLang="ko-KR" sz="3200" dirty="0"/>
              <a:t>3</a:t>
            </a:r>
            <a:r>
              <a:rPr lang="ko-KR" altLang="en-US" sz="3200" dirty="0"/>
              <a:t>장 분류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262C685-7C3D-4759-B87E-DE857C4ACF0E}"/>
              </a:ext>
            </a:extLst>
          </p:cNvPr>
          <p:cNvSpPr txBox="1">
            <a:spLocks/>
          </p:cNvSpPr>
          <p:nvPr/>
        </p:nvSpPr>
        <p:spPr>
          <a:xfrm>
            <a:off x="8125073" y="5494961"/>
            <a:ext cx="3834502" cy="71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/>
            <a:r>
              <a:rPr lang="ko-KR" altLang="en-US" sz="2000" dirty="0"/>
              <a:t>건설환경공학과 </a:t>
            </a:r>
            <a:r>
              <a:rPr lang="en-US" altLang="ko-KR" sz="2000" dirty="0"/>
              <a:t>21</a:t>
            </a:r>
            <a:r>
              <a:rPr lang="ko-KR" altLang="en-US" sz="2000" dirty="0"/>
              <a:t>학번 이현</a:t>
            </a:r>
          </a:p>
        </p:txBody>
      </p:sp>
    </p:spTree>
    <p:extLst>
      <p:ext uri="{BB962C8B-B14F-4D97-AF65-F5344CB8AC3E}">
        <p14:creationId xmlns:p14="http://schemas.microsoft.com/office/powerpoint/2010/main" val="49428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5956C-BD0B-4FF4-9CB9-867BD8B8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B0543-A472-4735-B70B-E081AF84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altLang="ko-KR" sz="2400" dirty="0" err="1"/>
              <a:t>OvR</a:t>
            </a:r>
            <a:r>
              <a:rPr lang="en-US" altLang="ko-KR" sz="2400" dirty="0"/>
              <a:t>(one-versus-the-rest), </a:t>
            </a:r>
            <a:r>
              <a:rPr lang="en-US" altLang="ko-KR" sz="2400" dirty="0" err="1"/>
              <a:t>OvA</a:t>
            </a:r>
            <a:r>
              <a:rPr lang="en-US" altLang="ko-KR" sz="2400" dirty="0"/>
              <a:t>(one-versus-all) </a:t>
            </a:r>
            <a:r>
              <a:rPr lang="ko-KR" altLang="en-US" sz="2400" dirty="0"/>
              <a:t>전략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000" dirty="0"/>
              <a:t>이미지 분류 시 각 분류기의 결정 점수 중에서 가장 높은 것을 클래스로 선택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52ABDC4-7362-47BD-B4A5-85F0FC5A3E0E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OvO</a:t>
            </a:r>
            <a:r>
              <a:rPr lang="en-US" altLang="ko-KR" dirty="0"/>
              <a:t>(one-versus-one) </a:t>
            </a:r>
            <a:r>
              <a:rPr lang="ko-KR" altLang="en-US" dirty="0"/>
              <a:t>전략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400" dirty="0"/>
              <a:t>0</a:t>
            </a:r>
            <a:r>
              <a:rPr lang="ko-KR" altLang="en-US" sz="2400" dirty="0"/>
              <a:t>과 </a:t>
            </a:r>
            <a:r>
              <a:rPr lang="en-US" altLang="ko-KR" sz="2400" dirty="0"/>
              <a:t>1 </a:t>
            </a:r>
            <a:r>
              <a:rPr lang="ko-KR" altLang="en-US" sz="2400" dirty="0"/>
              <a:t>구별 </a:t>
            </a:r>
            <a:r>
              <a:rPr lang="en-US" altLang="ko-KR" sz="2400" dirty="0"/>
              <a:t>, 0</a:t>
            </a:r>
            <a:r>
              <a:rPr lang="ko-KR" altLang="en-US" sz="2400" dirty="0"/>
              <a:t>과 </a:t>
            </a:r>
            <a:r>
              <a:rPr lang="en-US" altLang="ko-KR" sz="2400" dirty="0"/>
              <a:t>2 </a:t>
            </a:r>
            <a:r>
              <a:rPr lang="ko-KR" altLang="en-US" sz="2400" dirty="0"/>
              <a:t>구별 </a:t>
            </a:r>
            <a:r>
              <a:rPr lang="en-US" altLang="ko-KR" sz="2400" dirty="0"/>
              <a:t>, 1</a:t>
            </a:r>
            <a:r>
              <a:rPr lang="ko-KR" altLang="en-US" sz="2400" dirty="0"/>
              <a:t>과 </a:t>
            </a:r>
            <a:r>
              <a:rPr lang="en-US" altLang="ko-KR" sz="2400" dirty="0"/>
              <a:t>2 </a:t>
            </a:r>
            <a:r>
              <a:rPr lang="ko-KR" altLang="en-US" sz="2400" dirty="0"/>
              <a:t>구별 등과 같이 각 숫자의 조합마다 이진 분류 기를 훈련시키는 것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클래스가 </a:t>
            </a:r>
            <a:r>
              <a:rPr lang="en-US" altLang="ko-KR" sz="2400" dirty="0"/>
              <a:t>N</a:t>
            </a:r>
            <a:r>
              <a:rPr lang="ko-KR" altLang="en-US" sz="2400" dirty="0"/>
              <a:t>개라면 분류기는 </a:t>
            </a:r>
            <a:r>
              <a:rPr lang="en-US" altLang="ko-KR" sz="2400" dirty="0"/>
              <a:t>N(N-1) / 2</a:t>
            </a:r>
            <a:r>
              <a:rPr lang="ko-KR" altLang="en-US" sz="2400" dirty="0"/>
              <a:t>개 필요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9168AA-1FBD-473F-B53B-D0A2E0090BCE}"/>
              </a:ext>
            </a:extLst>
          </p:cNvPr>
          <p:cNvSpPr txBox="1">
            <a:spLocks/>
          </p:cNvSpPr>
          <p:nvPr/>
        </p:nvSpPr>
        <p:spPr>
          <a:xfrm>
            <a:off x="838200" y="5062423"/>
            <a:ext cx="10515600" cy="78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/>
              <a:t>대부분의 이진 분류 알고리즘에서는 </a:t>
            </a:r>
            <a:r>
              <a:rPr lang="en-US" altLang="ko-KR" sz="2400" b="1" dirty="0" err="1">
                <a:solidFill>
                  <a:srgbClr val="FF0000"/>
                </a:solidFill>
              </a:rPr>
              <a:t>OvR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선호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훈련 세트 크기에 민감한 </a:t>
            </a:r>
            <a:r>
              <a:rPr lang="en-US" altLang="ko-KR" sz="2400" b="1" dirty="0"/>
              <a:t>SVM</a:t>
            </a:r>
            <a:r>
              <a:rPr lang="ko-KR" altLang="en-US" sz="2400" b="1" dirty="0"/>
              <a:t>과 같은 알고리즘에서는 </a:t>
            </a:r>
            <a:r>
              <a:rPr lang="en-US" altLang="ko-KR" sz="2400" b="1" dirty="0" err="1">
                <a:solidFill>
                  <a:srgbClr val="FF0000"/>
                </a:solidFill>
              </a:rPr>
              <a:t>OvO</a:t>
            </a:r>
            <a:r>
              <a:rPr lang="ko-KR" altLang="en-US" sz="2400" b="1" dirty="0"/>
              <a:t>를 선호</a:t>
            </a:r>
            <a:endParaRPr lang="en-US" altLang="ko-KR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703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41FA6B-3F12-4000-B25F-8B5E7828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400"/>
              <a:t>시각화를 이용한 오차 분석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1D56F-C6F6-4795-980A-312E7F6892A3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이미지가 </a:t>
            </a:r>
            <a:r>
              <a:rPr lang="ko-KR" altLang="en-US"/>
              <a:t>주대각선</a:t>
            </a:r>
            <a:r>
              <a:rPr lang="en-US" altLang="ko-KR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이미지가 올바르게 분류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숫자가 약간 어두운 경우 </a:t>
            </a:r>
            <a:r>
              <a:rPr lang="en-US" altLang="ko-KR" dirty="0"/>
              <a:t>: </a:t>
            </a:r>
            <a:r>
              <a:rPr lang="ko-KR" altLang="en-US" dirty="0"/>
              <a:t>오류 범했거나 데이터 집합에 다른 숫자보다 해당 숫자가 적은 경우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주대각선의</a:t>
            </a:r>
            <a:r>
              <a:rPr lang="en-US" altLang="ko-KR"/>
              <a:t> </a:t>
            </a:r>
            <a:r>
              <a:rPr lang="ko-KR" altLang="en-US" dirty="0"/>
              <a:t>퍼센트가 올바르게 분류된 확률</a:t>
            </a: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AA6527-D42A-4169-B0E3-37A30910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816449"/>
            <a:ext cx="5138928" cy="2145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246F05-7F3D-434D-BB7C-C8206CF5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4054484"/>
            <a:ext cx="5138928" cy="14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0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7012E5-2CB1-480B-9A9A-310E26B5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400"/>
              <a:t>시각화를 이용한 오차 분석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79F99-03F0-4C1D-A40D-339C5A3E8373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Weight</a:t>
            </a:r>
            <a:r>
              <a:rPr lang="ko-KR" altLang="en-US" dirty="0"/>
              <a:t>를 주고 백분율로 </a:t>
            </a:r>
            <a:r>
              <a:rPr lang="en-US" altLang="ko-KR" dirty="0"/>
              <a:t>error </a:t>
            </a:r>
            <a:r>
              <a:rPr lang="ko-KR" altLang="en-US" dirty="0"/>
              <a:t>정규화</a:t>
            </a:r>
            <a:endParaRPr lang="en-US" altLang="ko-KR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백분율 해석에 주의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Ex) </a:t>
            </a:r>
            <a:r>
              <a:rPr lang="ko-KR" altLang="en-US" dirty="0"/>
              <a:t>모델이 </a:t>
            </a:r>
            <a:r>
              <a:rPr lang="en-US" altLang="ko-KR" dirty="0"/>
              <a:t>7 </a:t>
            </a:r>
            <a:r>
              <a:rPr lang="ko-KR" altLang="en-US" dirty="0"/>
              <a:t>이미지에서 발생한 오류 중 </a:t>
            </a:r>
            <a:r>
              <a:rPr lang="en-US" altLang="ko-KR" dirty="0"/>
              <a:t>36%</a:t>
            </a:r>
            <a:r>
              <a:rPr lang="ko-KR" altLang="en-US" dirty="0"/>
              <a:t>가 </a:t>
            </a:r>
            <a:r>
              <a:rPr lang="en-US" altLang="ko-KR" dirty="0"/>
              <a:t>9</a:t>
            </a:r>
            <a:r>
              <a:rPr lang="ko-KR" altLang="en-US" dirty="0"/>
              <a:t>로 잘못 분류되었다는 의미</a:t>
            </a:r>
            <a:endParaRPr lang="en-US" altLang="ko-KR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모든 </a:t>
            </a:r>
            <a:r>
              <a:rPr lang="en-US" altLang="ko-KR" dirty="0"/>
              <a:t>7 </a:t>
            </a:r>
            <a:r>
              <a:rPr lang="ko-KR" altLang="en-US" dirty="0"/>
              <a:t>이미지가 아님</a:t>
            </a:r>
            <a:r>
              <a:rPr lang="en-US" altLang="ko-KR" dirty="0"/>
              <a:t>!!!!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9E3705-6D7A-4EDF-905D-0C7C2C51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758636"/>
            <a:ext cx="5138928" cy="2261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670552-30DE-4E69-B694-6CD1C6E0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841975"/>
            <a:ext cx="5138928" cy="19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5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70B92F-FEF3-44A0-B0AA-21DA1417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좋은 분류를 위해서는</a:t>
            </a:r>
            <a:r>
              <a:rPr lang="en-US" altLang="ko-KR">
                <a:solidFill>
                  <a:srgbClr val="FFFFFF"/>
                </a:solidFill>
              </a:rPr>
              <a:t>?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C94B-8066-4901-B5D1-D66F1BF4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ko-KR" altLang="en-US" b="1" dirty="0"/>
              <a:t>좋은 측정 지표를 선택</a:t>
            </a:r>
            <a:endParaRPr lang="en-US" altLang="ko-KR" b="1" dirty="0"/>
          </a:p>
          <a:p>
            <a:r>
              <a:rPr lang="ko-KR" altLang="en-US" b="1" dirty="0"/>
              <a:t>적절한 정밀도</a:t>
            </a:r>
            <a:r>
              <a:rPr lang="en-US" altLang="ko-KR" b="1" dirty="0"/>
              <a:t>/</a:t>
            </a:r>
            <a:r>
              <a:rPr lang="ko-KR" altLang="en-US" b="1" dirty="0" err="1"/>
              <a:t>재현율</a:t>
            </a:r>
            <a:r>
              <a:rPr lang="ko-KR" altLang="en-US" b="1" dirty="0"/>
              <a:t> 트레이드오프 선택</a:t>
            </a:r>
            <a:endParaRPr lang="en-US" altLang="ko-KR" b="1" dirty="0"/>
          </a:p>
          <a:p>
            <a:r>
              <a:rPr lang="ko-KR" altLang="en-US" b="1" dirty="0"/>
              <a:t>분류 모델 선택</a:t>
            </a:r>
            <a:endParaRPr lang="en-US" altLang="ko-KR" b="1" dirty="0"/>
          </a:p>
          <a:p>
            <a:r>
              <a:rPr lang="ko-KR" altLang="en-US" b="1" dirty="0"/>
              <a:t>시각화를 통한 오차 분석을 통해 오류파악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6F48-9028-4D63-BC8D-AF4BBD00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218AD12-055C-66B4-FC75-17CDB1F795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62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7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58CF9A-FA04-46F5-9403-7EEBB0A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MNIST dataset 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91DDB-541D-4789-BB02-B04C1978BA27}"/>
              </a:ext>
            </a:extLst>
          </p:cNvPr>
          <p:cNvSpPr txBox="1"/>
          <p:nvPr/>
        </p:nvSpPr>
        <p:spPr>
          <a:xfrm>
            <a:off x="1246824" y="262338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고등학생과 미국 인구 조사국</a:t>
            </a:r>
            <a:r>
              <a:rPr lang="en-US" altLang="ko-KR" sz="2000"/>
              <a:t> </a:t>
            </a:r>
            <a:r>
              <a:rPr lang="ko-KR" altLang="en-US" sz="2000"/>
              <a:t>직원이 손으로 쓴 </a:t>
            </a:r>
            <a:r>
              <a:rPr lang="en-US" altLang="ko-KR" sz="2000"/>
              <a:t>70,000</a:t>
            </a:r>
            <a:r>
              <a:rPr lang="ko-KR" altLang="en-US" sz="2000"/>
              <a:t>개의 작은 숫자 이미지 데이터셋</a:t>
            </a:r>
            <a:endParaRPr lang="en-US" altLang="ko-KR" sz="20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대부분 학습용으로 많이 사용됨</a:t>
            </a:r>
            <a:endParaRPr lang="en-US" altLang="ko-KR" sz="20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/>
              <a:t>새로운 분류 알고리즘이 나오면 </a:t>
            </a:r>
            <a:r>
              <a:rPr lang="en-US" altLang="ko-KR" sz="2000"/>
              <a:t>“MNIST </a:t>
            </a:r>
            <a:r>
              <a:rPr lang="ko-KR" altLang="en-US" sz="2000"/>
              <a:t>데이터셋에서 얼마나 잘 작동하는지</a:t>
            </a:r>
            <a:r>
              <a:rPr lang="en-US" altLang="ko-KR" sz="2000"/>
              <a:t>?”</a:t>
            </a:r>
            <a:r>
              <a:rPr lang="ko-KR" altLang="en-US" sz="2000"/>
              <a:t>로 성능을 평가함</a:t>
            </a:r>
            <a:r>
              <a:rPr lang="en-US" altLang="ko-KR" sz="200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F1A9D5-BB22-4383-94E6-6CF66165B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11" y="1484693"/>
            <a:ext cx="3848322" cy="8625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7E979D-994A-4462-8D97-8447A0EE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59" y="3657600"/>
            <a:ext cx="2611626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4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9E3EEE-0419-469E-99B7-CE668AF3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>
            <a:normAutofit/>
          </a:bodyPr>
          <a:lstStyle/>
          <a:p>
            <a:r>
              <a:rPr lang="en-US" altLang="ko-KR" dirty="0"/>
              <a:t>Cross validation &amp; </a:t>
            </a:r>
            <a:r>
              <a:rPr lang="ko-KR" altLang="en-US" dirty="0"/>
              <a:t>오차행렬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BC77CB-F743-4E2C-9C74-E8B08D46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8" y="2476547"/>
            <a:ext cx="4558545" cy="2381840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BCF805B-08ED-4FFB-8FFD-CAF7A59E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00" y="520555"/>
            <a:ext cx="2606508" cy="1080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BAD038-14DE-48D6-BDB6-5385F2251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58" y="1691580"/>
            <a:ext cx="3116392" cy="1214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73880F-A2F4-4832-958F-743A35CBF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96" y="3809701"/>
            <a:ext cx="3611474" cy="6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0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6E01A-046B-4AD9-A370-5D252D7C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 &amp; </a:t>
            </a:r>
            <a:r>
              <a:rPr lang="ko-KR" altLang="en-US" dirty="0"/>
              <a:t>오차행렬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B0540-99C9-4F66-9355-73FC7D1A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614"/>
            <a:ext cx="10515600" cy="408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Precision</a:t>
            </a:r>
            <a:r>
              <a:rPr lang="ko-KR" altLang="en-US" sz="2400" dirty="0"/>
              <a:t>과 </a:t>
            </a:r>
            <a:r>
              <a:rPr lang="en-US" altLang="ko-KR" sz="2400" dirty="0"/>
              <a:t>Recall</a:t>
            </a:r>
            <a:r>
              <a:rPr lang="ko-KR" altLang="en-US" sz="2400" dirty="0"/>
              <a:t>의 </a:t>
            </a:r>
            <a:r>
              <a:rPr lang="en-US" altLang="ko-KR" sz="2400" dirty="0"/>
              <a:t>Trade-off </a:t>
            </a:r>
            <a:r>
              <a:rPr lang="ko-KR" altLang="en-US" sz="2400" dirty="0" err="1"/>
              <a:t>관계점</a:t>
            </a:r>
            <a:r>
              <a:rPr lang="ko-KR" altLang="en-US" sz="2400" dirty="0"/>
              <a:t>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62E642-6A06-4572-8BF6-9BD859E8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45" y="3301914"/>
            <a:ext cx="4844743" cy="23173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C1CA0C-AB64-49D4-A630-17E7D5697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45" y="2343786"/>
            <a:ext cx="4844743" cy="600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015C62-EEFB-4F34-BD80-FECA8C20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60" y="2343786"/>
            <a:ext cx="3824904" cy="3142122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0ABCF4A-5379-402B-8165-6AD35434B9A6}"/>
              </a:ext>
            </a:extLst>
          </p:cNvPr>
          <p:cNvSpPr txBox="1">
            <a:spLocks/>
          </p:cNvSpPr>
          <p:nvPr/>
        </p:nvSpPr>
        <p:spPr>
          <a:xfrm>
            <a:off x="7424000" y="5723803"/>
            <a:ext cx="3470564" cy="719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Recall</a:t>
            </a:r>
            <a:r>
              <a:rPr lang="ko-KR" altLang="en-US" sz="1600" dirty="0"/>
              <a:t>이 </a:t>
            </a:r>
            <a:r>
              <a:rPr lang="en-US" altLang="ko-KR" sz="1600" dirty="0"/>
              <a:t>0.8 </a:t>
            </a:r>
            <a:r>
              <a:rPr lang="ko-KR" altLang="en-US" sz="1600" dirty="0"/>
              <a:t>지점에서 급격한 하강 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이때를 </a:t>
            </a:r>
            <a:r>
              <a:rPr lang="en-US" altLang="ko-KR" sz="1600" dirty="0"/>
              <a:t>Trade-off </a:t>
            </a:r>
            <a:r>
              <a:rPr lang="ko-KR" altLang="en-US" sz="1600" dirty="0"/>
              <a:t>지점으로</a:t>
            </a:r>
            <a:r>
              <a:rPr lang="en-US" altLang="ko-KR" sz="1600" dirty="0"/>
              <a:t>!!!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822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1004-AFC6-49F2-A3C1-4B8FFBB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5360F-0AC8-474A-AD54-587C4B90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03764" cy="452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SGDClassifier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D45614-1855-4A9D-BEFE-64257E86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622"/>
            <a:ext cx="4537364" cy="1053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8EE500-2712-49CA-91ED-4E2AF2A9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1776"/>
            <a:ext cx="4537364" cy="11173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D6A98D-44FF-4B53-9335-065D8A804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80" y="2638623"/>
            <a:ext cx="5070902" cy="105325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04E3402-25FA-4BD8-A3F7-3C8085073F91}"/>
              </a:ext>
            </a:extLst>
          </p:cNvPr>
          <p:cNvSpPr txBox="1">
            <a:spLocks/>
          </p:cNvSpPr>
          <p:nvPr/>
        </p:nvSpPr>
        <p:spPr>
          <a:xfrm>
            <a:off x="6357942" y="1825625"/>
            <a:ext cx="5070902" cy="452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Support Vector Machine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DCF153-9053-4821-9BB2-4A7853EA1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80" y="3941776"/>
            <a:ext cx="5070902" cy="111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015954-A107-4312-97BD-5AC80FBB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7071301" cy="1322888"/>
          </a:xfrm>
        </p:spPr>
        <p:txBody>
          <a:bodyPr>
            <a:normAutofit/>
          </a:bodyPr>
          <a:lstStyle/>
          <a:p>
            <a:r>
              <a:rPr lang="en-US" altLang="ko-KR" dirty="0"/>
              <a:t>ROC </a:t>
            </a:r>
            <a:r>
              <a:rPr lang="ko-KR" altLang="en-US" dirty="0"/>
              <a:t>곡선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E9FA-2899-436F-8414-1037247F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337641"/>
            <a:ext cx="7071301" cy="3680387"/>
          </a:xfrm>
        </p:spPr>
        <p:txBody>
          <a:bodyPr>
            <a:normAutofit/>
          </a:bodyPr>
          <a:lstStyle/>
          <a:p>
            <a:r>
              <a:rPr lang="ko-KR" altLang="en-US" sz="2000"/>
              <a:t>거짓양성비율에 대한 진짜양성비율의 곡선</a:t>
            </a:r>
            <a:endParaRPr lang="en-US" altLang="ko-KR" sz="2000"/>
          </a:p>
          <a:p>
            <a:r>
              <a:rPr lang="en-US" altLang="ko-KR" sz="2000"/>
              <a:t>TPR</a:t>
            </a:r>
            <a:r>
              <a:rPr lang="ko-KR" altLang="en-US" sz="2000"/>
              <a:t>과 </a:t>
            </a:r>
            <a:r>
              <a:rPr lang="en-US" altLang="ko-KR" sz="2000"/>
              <a:t>FPR</a:t>
            </a:r>
            <a:r>
              <a:rPr lang="ko-KR" altLang="en-US" sz="2000"/>
              <a:t>을 계산</a:t>
            </a:r>
            <a:endParaRPr lang="en-US" altLang="ko-KR" sz="2000"/>
          </a:p>
          <a:p>
            <a:r>
              <a:rPr lang="en-US" altLang="ko-KR" sz="2000"/>
              <a:t>TPR</a:t>
            </a:r>
            <a:r>
              <a:rPr lang="ko-KR" altLang="en-US" sz="2000"/>
              <a:t>이 높을수록 분류기가 만드는 </a:t>
            </a:r>
            <a:r>
              <a:rPr lang="en-US" altLang="ko-KR" sz="2000"/>
              <a:t>FPR</a:t>
            </a:r>
            <a:r>
              <a:rPr lang="ko-KR" altLang="en-US" sz="2000"/>
              <a:t>이 늘어남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점선에서 최대한 멀리 떨어져 있어야 함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AUC(</a:t>
            </a:r>
            <a:r>
              <a:rPr lang="ko-KR" altLang="en-US" sz="2000"/>
              <a:t>곡선 아래의 면적</a:t>
            </a:r>
            <a:r>
              <a:rPr lang="en-US" altLang="ko-KR" sz="2000"/>
              <a:t>)</a:t>
            </a:r>
            <a:r>
              <a:rPr lang="ko-KR" altLang="en-US" sz="2000"/>
              <a:t>을 측정</a:t>
            </a:r>
            <a:endParaRPr lang="en-US" altLang="ko-KR" sz="2000"/>
          </a:p>
          <a:p>
            <a:r>
              <a:rPr lang="ko-KR" altLang="en-US" sz="2000"/>
              <a:t>완벽한 분류기 </a:t>
            </a:r>
            <a:r>
              <a:rPr lang="en-US" altLang="ko-KR" sz="2000"/>
              <a:t>: ROC</a:t>
            </a:r>
            <a:r>
              <a:rPr lang="ko-KR" altLang="en-US" sz="2000"/>
              <a:t>의 </a:t>
            </a:r>
            <a:r>
              <a:rPr lang="en-US" altLang="ko-KR" sz="2000"/>
              <a:t>AUC</a:t>
            </a:r>
            <a:r>
              <a:rPr lang="ko-KR" altLang="en-US" sz="2000"/>
              <a:t>가 </a:t>
            </a:r>
            <a:r>
              <a:rPr lang="en-US" altLang="ko-KR" sz="2000"/>
              <a:t>1, </a:t>
            </a:r>
            <a:r>
              <a:rPr lang="ko-KR" altLang="en-US" sz="2000"/>
              <a:t>완전한 랜덤 분류기는 </a:t>
            </a:r>
            <a:r>
              <a:rPr lang="en-US" altLang="ko-KR" sz="2000"/>
              <a:t>0.5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E072EC-A3CA-4662-84F6-D5311590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40" y="2916937"/>
            <a:ext cx="3152244" cy="2521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9051E8-6CA7-43B0-9B1C-40B1E3EE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939" y="1845368"/>
            <a:ext cx="4578446" cy="69671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015954-A107-4312-97BD-5AC80FBB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ko-KR" sz="3200"/>
              <a:t>ROC </a:t>
            </a:r>
            <a:r>
              <a:rPr lang="ko-KR" altLang="en-US" sz="3200"/>
              <a:t>곡선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5E9FA-2899-436F-8414-1037247F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/>
              <a:t>ROC</a:t>
            </a:r>
            <a:r>
              <a:rPr lang="ko-KR" altLang="en-US" sz="1800"/>
              <a:t> 곡선이 </a:t>
            </a:r>
            <a:r>
              <a:rPr lang="en-US" altLang="ko-KR" sz="1800"/>
              <a:t>Random Forest</a:t>
            </a:r>
            <a:r>
              <a:rPr lang="ko-KR" altLang="en-US" sz="1800"/>
              <a:t>가 </a:t>
            </a:r>
            <a:r>
              <a:rPr lang="en-US" altLang="ko-KR" sz="1800"/>
              <a:t>SGD </a:t>
            </a:r>
            <a:r>
              <a:rPr lang="ko-KR" altLang="en-US" sz="1800"/>
              <a:t>곡선보다 더 모서리에 근접함</a:t>
            </a:r>
            <a:r>
              <a:rPr lang="en-US" altLang="ko-KR" sz="1800"/>
              <a:t>. </a:t>
            </a:r>
          </a:p>
          <a:p>
            <a:pPr marL="0" indent="0">
              <a:buNone/>
            </a:pPr>
            <a:r>
              <a:rPr lang="en-US" altLang="ko-KR" sz="1800"/>
              <a:t>AUC</a:t>
            </a:r>
            <a:r>
              <a:rPr lang="ko-KR" altLang="en-US" sz="1800"/>
              <a:t>가 크다는 것</a:t>
            </a:r>
            <a:r>
              <a:rPr lang="en-US" altLang="ko-KR" sz="1800"/>
              <a:t>. -&gt; Random Forest</a:t>
            </a:r>
            <a:r>
              <a:rPr lang="ko-KR" altLang="en-US" sz="1800"/>
              <a:t>가 더 좋은 모델</a:t>
            </a:r>
            <a:r>
              <a:rPr lang="en-US" altLang="ko-KR" sz="1800"/>
              <a:t>!!!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6EA974-4F07-4304-85C8-E9E25B68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28" y="2729397"/>
            <a:ext cx="4382218" cy="34838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0421C-B44F-449F-9B3F-97823F26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136504"/>
            <a:ext cx="5523082" cy="26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9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F87E6-2A9C-465C-A3D2-A094694E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D0F67-DEE1-4467-9896-3BF73A70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961768" cy="7998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여러 개의 클래스 처리 가능 알고리즘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LogisticRegression</a:t>
            </a:r>
            <a:r>
              <a:rPr lang="en-US" altLang="ko-KR" dirty="0"/>
              <a:t>, </a:t>
            </a:r>
            <a:r>
              <a:rPr lang="en-US" altLang="ko-KR" dirty="0" err="1"/>
              <a:t>RandomForestClassifier</a:t>
            </a:r>
            <a:r>
              <a:rPr lang="en-US" altLang="ko-KR" dirty="0"/>
              <a:t>, </a:t>
            </a:r>
            <a:r>
              <a:rPr lang="en-US" altLang="ko-KR" dirty="0" err="1"/>
              <a:t>GaussianNB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0481B9-D824-47A1-9908-19C4A4C17259}"/>
              </a:ext>
            </a:extLst>
          </p:cNvPr>
          <p:cNvSpPr txBox="1">
            <a:spLocks/>
          </p:cNvSpPr>
          <p:nvPr/>
        </p:nvSpPr>
        <p:spPr>
          <a:xfrm>
            <a:off x="838200" y="2907924"/>
            <a:ext cx="7961768" cy="799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이진 분류만 가능한 알고리즘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 err="1"/>
              <a:t>SGDClassifier</a:t>
            </a:r>
            <a:r>
              <a:rPr lang="en-US" altLang="ko-KR" sz="2400" dirty="0"/>
              <a:t>, Support Vector Machine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E7E629-3DA7-4796-835A-4D61ED91C73C}"/>
              </a:ext>
            </a:extLst>
          </p:cNvPr>
          <p:cNvSpPr txBox="1">
            <a:spLocks/>
          </p:cNvSpPr>
          <p:nvPr/>
        </p:nvSpPr>
        <p:spPr>
          <a:xfrm>
            <a:off x="850271" y="4232495"/>
            <a:ext cx="10630546" cy="79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!!!! </a:t>
            </a:r>
            <a:r>
              <a:rPr lang="ko-KR" altLang="en-US" sz="2400" b="1" dirty="0">
                <a:solidFill>
                  <a:srgbClr val="FF0000"/>
                </a:solidFill>
              </a:rPr>
              <a:t>이진 분류기를 여러 개 사용해 다중 클래스를 분류 하는 기법 존재</a:t>
            </a:r>
            <a:r>
              <a:rPr lang="en-US" altLang="ko-KR" sz="2400" b="1" dirty="0">
                <a:solidFill>
                  <a:srgbClr val="FF0000"/>
                </a:solidFill>
              </a:rPr>
              <a:t>!!!!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3056125-E910-4AF9-8FFA-385A2412AF5F}"/>
              </a:ext>
            </a:extLst>
          </p:cNvPr>
          <p:cNvSpPr txBox="1">
            <a:spLocks/>
          </p:cNvSpPr>
          <p:nvPr/>
        </p:nvSpPr>
        <p:spPr>
          <a:xfrm>
            <a:off x="3684760" y="5205826"/>
            <a:ext cx="4925086" cy="799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600" dirty="0" err="1"/>
              <a:t>OvA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OvR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OvO</a:t>
            </a:r>
            <a:endParaRPr lang="en-US" altLang="ko-KR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383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391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ML/DL 정리하기</vt:lpstr>
      <vt:lpstr>Contents</vt:lpstr>
      <vt:lpstr>MNIST dataset 이란?</vt:lpstr>
      <vt:lpstr>Cross validation &amp; 오차행렬</vt:lpstr>
      <vt:lpstr>Cross validation &amp; 오차행렬</vt:lpstr>
      <vt:lpstr>이진 분류</vt:lpstr>
      <vt:lpstr>ROC 곡선</vt:lpstr>
      <vt:lpstr>ROC 곡선</vt:lpstr>
      <vt:lpstr>다중 분류</vt:lpstr>
      <vt:lpstr>다중 분류</vt:lpstr>
      <vt:lpstr>시각화를 이용한 오차 분석</vt:lpstr>
      <vt:lpstr>시각화를 이용한 오차 분석</vt:lpstr>
      <vt:lpstr>좋은 분류를 위해서는?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정리하기</dc:title>
  <dc:creator>현 이</dc:creator>
  <cp:lastModifiedBy>현 이</cp:lastModifiedBy>
  <cp:revision>1</cp:revision>
  <dcterms:created xsi:type="dcterms:W3CDTF">2024-10-09T07:53:19Z</dcterms:created>
  <dcterms:modified xsi:type="dcterms:W3CDTF">2024-10-10T05:50:25Z</dcterms:modified>
</cp:coreProperties>
</file>