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DD49-2380-0D00-1E5C-0EADF007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F75B1-4A2A-8EFE-C64F-579B02B6A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37231-31BA-1E1D-D278-49D596E4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3B5A8-13E9-4C20-1538-9E08FC51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613C-9F14-353F-781D-B9D35138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0EED-B24C-63DE-9CDF-E5E8643F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352C2-9746-5A23-8CC8-770574FE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439DD-2CCC-3CD0-5F44-3402A3FE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6A69E-FA46-CFB5-6A2E-A6F036EC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A88A-0839-D6A5-24C0-74501227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16C47-BA9E-3941-E88D-F5333838D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17DF33-A517-F939-9C87-12A5F57B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279DB-7E2A-EC33-B213-C1B98745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56131-D71E-5925-473C-3AA8D17C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A279E-5F16-888D-1FA7-C3688D59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8841-A5F8-3B78-35E3-CD03B99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0837F-5D69-DDB5-949D-9ECD9E81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9474E-C3B9-EB21-7EC7-42667F6E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062F9-488B-83AB-1387-1B8D9ED4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3752D-B65D-0E48-9AD2-266C99F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8518-CEDD-C193-2AA3-60202B88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22383-070E-9373-00EA-82778F9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CC2F-D9C2-FF15-52B7-25B81E8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080F5-CE96-C739-4B9D-3F3E6B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9186-49F2-AADA-E0AC-60276E7C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0190-370B-6D74-2F0D-4FCA0BD6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5299A-9AB8-C2C0-42F6-846BB800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64BBB-41A5-0FB4-D7FB-10D68C10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F167F-884B-91B0-49F3-423A887E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10C8-61E4-3D37-9894-0E036EF0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92E64-D4FD-858C-6AE4-72F04B89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B79E3-4C8E-5BCD-14C6-9FD1AEA0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80A11-31A4-3590-D845-B3326357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3B082-37D4-11D5-9441-A326647AA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E8F3B-961C-A896-607A-94216A28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6E455-4A18-4284-6F09-73B4147DB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DF8DD-8DF1-8623-E2ED-2FF6862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50F8F-07B7-2871-D5DA-60D29FE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9E73B-F05F-CE71-C287-8E234072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68449-2F0F-1B0F-35CC-2396205F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0085C-BED6-0B33-46BA-9E98526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3357E-6D02-C469-728E-AA45F12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5B694-27BA-0688-5EB9-C4BA643B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579FB-1D30-9E17-52D0-FCEC298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6CC60-2A3D-FCE0-48F0-292BB2D2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49BEE-0C1A-7C13-63E1-734BCC65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4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D1FD-90BD-5643-42D6-97BC617C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7576-0847-B60B-8C8A-ADC28AD9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CE664-61F3-DDC4-C41F-379556D1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09F5-87FE-758D-D81D-34DE4BDA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E9F49-3BC7-FB0A-1656-45A6AAE7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0E66C-0216-1064-46D8-EE8CD1B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A0E8-8240-C25C-6C6E-6C5A1E5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67BC6-08C1-63FE-F77B-710D682A1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D2A9-D759-6359-F7B5-AB9E91C3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A8511-D643-149A-A2DF-F20334AE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DDA2D-548D-8E72-09AC-DCD58C2F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A51DD-BFA8-1A36-06EE-5959C1D7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D1B7F-3F61-DB25-E977-31504DF4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AE676-C17D-F23B-D259-43B14229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C32C7-2BD5-EDB5-C903-7A5BDCE72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6381-0A55-4712-99F0-BD6EF01E582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4934C-4577-FF0B-A5BA-6A804240D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CB08-65F1-4B7A-B457-D9E281963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FE04EE-853D-9441-AF75-1BF0C2A0F7B3}"/>
              </a:ext>
            </a:extLst>
          </p:cNvPr>
          <p:cNvSpPr/>
          <p:nvPr/>
        </p:nvSpPr>
        <p:spPr>
          <a:xfrm>
            <a:off x="93468" y="77252"/>
            <a:ext cx="18288000" cy="21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9B9F9E-9100-F6A7-1A9E-4200DA38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7" y="1909041"/>
            <a:ext cx="1345835" cy="1345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CF5B56-3439-E8A4-F979-2C62E19DD3C6}"/>
              </a:ext>
            </a:extLst>
          </p:cNvPr>
          <p:cNvSpPr txBox="1"/>
          <p:nvPr/>
        </p:nvSpPr>
        <p:spPr>
          <a:xfrm>
            <a:off x="3228085" y="2111482"/>
            <a:ext cx="4111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先进医学智能计算实验室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98002C-CCCD-A4B5-928F-A9B103A31364}"/>
              </a:ext>
            </a:extLst>
          </p:cNvPr>
          <p:cNvSpPr txBox="1"/>
          <p:nvPr/>
        </p:nvSpPr>
        <p:spPr>
          <a:xfrm>
            <a:off x="3229452" y="2650091"/>
            <a:ext cx="557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Condensed" panose="020B0502040204020203" pitchFamily="34" charset="0"/>
              </a:rPr>
              <a:t>Advanced Medical Intelligent Computing Laboratory</a:t>
            </a:r>
            <a:endParaRPr lang="zh-CN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245DCCF-1A93-1CE3-D9F9-C723DE1C6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06" y="2063631"/>
            <a:ext cx="1021572" cy="10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113B8A-26C1-FBBE-1AC5-D71EEE826319}"/>
              </a:ext>
            </a:extLst>
          </p:cNvPr>
          <p:cNvSpPr/>
          <p:nvPr/>
        </p:nvSpPr>
        <p:spPr>
          <a:xfrm>
            <a:off x="1828799" y="973605"/>
            <a:ext cx="2620800" cy="174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0A56D-21E2-3D69-BA8E-34F98F0F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40" y="1457499"/>
            <a:ext cx="790644" cy="790644"/>
          </a:xfrm>
          <a:prstGeom prst="roundRect">
            <a:avLst>
              <a:gd name="adj" fmla="val 8252"/>
            </a:avLst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95155D-1ED1-6278-E3DD-83D079DF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457499"/>
            <a:ext cx="790645" cy="790645"/>
          </a:xfrm>
          <a:prstGeom prst="roundRect">
            <a:avLst>
              <a:gd name="adj" fmla="val 9871"/>
            </a:avLst>
          </a:prstGeom>
        </p:spPr>
      </p:pic>
    </p:spTree>
    <p:extLst>
      <p:ext uri="{BB962C8B-B14F-4D97-AF65-F5344CB8AC3E}">
        <p14:creationId xmlns:p14="http://schemas.microsoft.com/office/powerpoint/2010/main" val="174756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10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华文行楷</vt:lpstr>
      <vt:lpstr>Arial</vt:lpstr>
      <vt:lpstr>Bahnschrift Condensed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兴 黄</dc:creator>
  <cp:lastModifiedBy>兴 黄</cp:lastModifiedBy>
  <cp:revision>14</cp:revision>
  <dcterms:created xsi:type="dcterms:W3CDTF">2025-03-11T12:48:00Z</dcterms:created>
  <dcterms:modified xsi:type="dcterms:W3CDTF">2025-03-12T11:46:10Z</dcterms:modified>
</cp:coreProperties>
</file>