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F18A6-A5C5-97A1-2179-E4DE99CBC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9C829-9AEE-46AA-BD23-59D570733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C9D24-99F7-A906-DEC1-5EA1528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D899E-10C6-2B32-DA84-C3DBB48B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EBDDA-85E2-E0DF-F19D-17D51C48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4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A589D-C8FF-BDF4-9CF4-2953E1E4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C3D74A-C516-F682-A8B4-2949F61E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AE58D-5078-CEE4-F0C4-6DF6891E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96332-D4A3-2F24-DED0-476725B1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3195E-33EA-D4E5-8199-14C1474D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F3761C-FD33-29B3-42C7-911675145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087655-C170-9D18-FD25-E2443F8E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BC06C-F91D-ABC0-CA00-C81A6426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B59B7-BA11-D10C-4BCB-50D2AD0C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3347E1-77C1-886B-040A-DDA8234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2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6846-71B0-56A0-9295-413854FC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F8AAB-04B3-40AC-83E2-CC908F52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4CA01-372E-C03D-32E6-4BEAF0ED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CBD4B-5E97-31BB-0EFD-C8B53E06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EDEA8-C420-A54F-4989-667E051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999B6-B5B1-16D1-BFF3-22AF2CB0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6B5AD5-110B-1938-F1B3-7D1A3082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0BB2-57BE-60F3-A44F-FBB1125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F27D3-DF59-F365-77EA-50664AD4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AAAE8-6C31-D262-159E-E9F7AC6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C2018-E581-110C-4436-389671E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1B826-E957-35B6-A19E-A5925E4A6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9794F-BDBF-92F5-2F5F-CEF9F792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C2FF8-3B06-C08E-2EA7-C839F3E4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31937-C2BB-D3BD-CFA0-3C0B82F9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61968-7049-7393-1896-62882BE5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6360-B7A0-A0AE-F14C-62BF1F68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24223-F3E5-7F73-F931-A90F0243A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8ED99-A18A-1AE2-8F6B-419D058D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7295A0-3F74-6B58-60B3-23B218D6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41A6E-701A-4ACD-BC27-A98BFEB5B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BA1C6E-DCA6-8DE4-F081-691CA48D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F9D362-EB12-2577-14B2-3193BB4A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828C7D-3958-433B-0297-6A54711F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4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8E969-A284-0054-B98A-BB59D686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91BEBD-705E-5A00-E919-BC7DE901A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A31D1-CC25-128F-C989-CFC19395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D9169-42E5-2534-5865-B6B0E2E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9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197D2-03CD-2F93-424A-FF66CC04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F7A5B-2C0D-5B0A-4CED-80569161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E0290-248C-EB49-DF61-A6695E52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974E-B899-49D1-90C8-739BB107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EBB117-007F-35F8-16FF-20A39DBC6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2FD8C0-C25B-DD71-F9E4-F7BBC21D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F974F-F114-825A-8347-18AB4094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D5E6F-C941-26FE-5EAF-4868241B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46E00-72AB-48B1-C9DB-A0F0DE41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2697-C2EA-06E1-3652-5A0C5B6E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D17668-82EA-CE66-08D3-A32C272CD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21116C-B287-6E2A-1FBA-3CA0240F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BE334-F212-EB8A-E301-B7424A45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B9617-4204-2F9C-2EE3-618259D7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2EB7BA-B12E-D783-27AF-6BA6BD71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06680-BE7A-F855-8B29-5031AB18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33AA5-D5A5-C7A9-628C-900D947F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1C9D8-3ABD-30B0-E6BF-98EEEF9A4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B85E-2825-4236-B2FA-8607087C2C5E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C63C3A-BA43-0FA7-1F18-FBC06D7D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56D3B-654F-31DF-FA30-D1555632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A4F9-D260-4C58-999A-000B41C30E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04CB-5B3D-49D6-D709-97BCB777F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자기만의방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A1630-D06A-1998-4241-A9A870048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버지니아 울프</a:t>
            </a:r>
          </a:p>
        </p:txBody>
      </p:sp>
    </p:spTree>
    <p:extLst>
      <p:ext uri="{BB962C8B-B14F-4D97-AF65-F5344CB8AC3E}">
        <p14:creationId xmlns:p14="http://schemas.microsoft.com/office/powerpoint/2010/main" val="182106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60AF-F420-B542-8402-D3995F27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읽으면서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2E21A-3685-29D2-155D-3B4347CC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처음에는 </a:t>
            </a:r>
            <a:r>
              <a:rPr lang="ko-KR" altLang="en-US" dirty="0" err="1"/>
              <a:t>소설인줄</a:t>
            </a:r>
            <a:r>
              <a:rPr lang="ko-KR" altLang="en-US" dirty="0"/>
              <a:t> 알았다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전부다 </a:t>
            </a:r>
            <a:r>
              <a:rPr lang="ko-KR" altLang="en-US" dirty="0" err="1"/>
              <a:t>격은일이고</a:t>
            </a:r>
            <a:r>
              <a:rPr lang="ko-KR" altLang="en-US" dirty="0"/>
              <a:t> 이것을 수필로 쓴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당대의 차별과 현실적 어려움을 객관적이게 분석</a:t>
            </a:r>
            <a:endParaRPr lang="en-US" altLang="ko-KR" dirty="0"/>
          </a:p>
          <a:p>
            <a:r>
              <a:rPr lang="ko-KR" altLang="en-US" dirty="0"/>
              <a:t>자신의 특권을 인지하고 그걸 토대로 설명</a:t>
            </a:r>
            <a:endParaRPr lang="en-US" altLang="ko-KR" dirty="0"/>
          </a:p>
          <a:p>
            <a:r>
              <a:rPr lang="ko-KR" altLang="en-US" dirty="0"/>
              <a:t>이런 포인트에서 담백하고 신뢰가 생김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34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F4697-ADD6-CE35-DE18-D3904323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500</a:t>
            </a:r>
            <a:r>
              <a:rPr lang="ko-KR" altLang="en-US" dirty="0"/>
              <a:t>파운드와 자기만의 방의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7E02B-3BCC-FAA3-AFFB-F44E614F3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 </a:t>
            </a:r>
            <a:r>
              <a:rPr lang="en-US" altLang="ko-KR" dirty="0"/>
              <a:t>500</a:t>
            </a:r>
            <a:r>
              <a:rPr lang="ko-KR" altLang="en-US" dirty="0"/>
              <a:t>파운드인데 지금 물가를 고려하면 </a:t>
            </a:r>
            <a:r>
              <a:rPr lang="en-US" altLang="ko-KR" dirty="0"/>
              <a:t>4</a:t>
            </a:r>
            <a:r>
              <a:rPr lang="ko-KR" altLang="en-US" dirty="0"/>
              <a:t>천만원 정도</a:t>
            </a:r>
            <a:endParaRPr lang="en-US" altLang="ko-KR" dirty="0"/>
          </a:p>
          <a:p>
            <a:r>
              <a:rPr lang="ko-KR" altLang="en-US" dirty="0"/>
              <a:t>자기만의 방은 격리된 공간을 말함</a:t>
            </a:r>
            <a:endParaRPr lang="en-US" altLang="ko-KR" dirty="0"/>
          </a:p>
          <a:p>
            <a:r>
              <a:rPr lang="ko-KR" altLang="en-US" dirty="0"/>
              <a:t>여성이 소설작가가 많은 이유가 자기만의 방이 없기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자신이 수필을 쓸 수 있었던 이유는 자기만의 방이 생기고 유산을 받았기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유산을 받기 이전에는 이러한 것을 하지 못했고 출판사의 저 임금 노동자였다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96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64473-F89C-1214-8787-490E27B8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유산 받고 달라진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440CD-354B-67CD-1E8B-C8483A5BD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친척이 돌아가시고 자신이 가장 가까웠기</a:t>
            </a:r>
            <a:r>
              <a:rPr lang="en-US" altLang="ko-KR" dirty="0"/>
              <a:t>(</a:t>
            </a:r>
            <a:r>
              <a:rPr lang="ko-KR" altLang="en-US" dirty="0"/>
              <a:t>혈연</a:t>
            </a:r>
            <a:r>
              <a:rPr lang="en-US" altLang="ko-KR" dirty="0"/>
              <a:t>)</a:t>
            </a:r>
            <a:r>
              <a:rPr lang="ko-KR" altLang="en-US" dirty="0"/>
              <a:t> 때문에 받음</a:t>
            </a:r>
            <a:endParaRPr lang="en-US" altLang="ko-KR" dirty="0"/>
          </a:p>
          <a:p>
            <a:r>
              <a:rPr lang="ko-KR" altLang="en-US" dirty="0"/>
              <a:t>이전에는 저임금의 </a:t>
            </a:r>
            <a:r>
              <a:rPr lang="ko-KR" altLang="en-US" dirty="0" err="1"/>
              <a:t>양판소</a:t>
            </a:r>
            <a:r>
              <a:rPr lang="ko-KR" altLang="en-US" dirty="0"/>
              <a:t> 소설작가</a:t>
            </a:r>
            <a:endParaRPr lang="en-US" altLang="ko-KR" dirty="0"/>
          </a:p>
          <a:p>
            <a:r>
              <a:rPr lang="ko-KR" altLang="en-US" dirty="0"/>
              <a:t>돈이 생기고 나서 자기만의 방을 얻고 자신이 쓰고 싶은 것을 쓰면서 우울증도 많이 개선됨</a:t>
            </a:r>
            <a:r>
              <a:rPr lang="en-US" altLang="ko-KR" dirty="0"/>
              <a:t>(</a:t>
            </a:r>
            <a:r>
              <a:rPr lang="ko-KR" altLang="en-US" dirty="0"/>
              <a:t>나중에는 자살하지만</a:t>
            </a:r>
            <a:r>
              <a:rPr lang="en-US" altLang="ko-KR" dirty="0"/>
              <a:t>…)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90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자기만의방 </vt:lpstr>
      <vt:lpstr>읽으면서</vt:lpstr>
      <vt:lpstr>500파운드와 자기만의 방의 의미</vt:lpstr>
      <vt:lpstr>유산 받고 달라진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자기만의방 </dc:title>
  <dc:creator>LSJ</dc:creator>
  <cp:lastModifiedBy>LSJ</cp:lastModifiedBy>
  <cp:revision>1</cp:revision>
  <dcterms:created xsi:type="dcterms:W3CDTF">2022-05-01T10:02:14Z</dcterms:created>
  <dcterms:modified xsi:type="dcterms:W3CDTF">2022-05-01T10:02:27Z</dcterms:modified>
</cp:coreProperties>
</file>