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78E8-83A7-239D-64BD-EE10CA00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2F7398-B141-27E3-9C7D-6DB4CB8AE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953C-FD20-07B1-B9BA-5DB4D1E4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7A7A9-093E-82F2-3414-DC192E92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77C34-5305-ABEE-DC29-933E90FE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6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3FE8-D05B-C551-8CD3-1049FB8F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85AA04-F66E-491B-A0AF-166E3EE6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DF95B-AFFE-8306-B890-126FFC63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7421A-EE3A-C6D5-C6C6-DE7F16BD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8179A-169A-A437-200F-A8A37D84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5639D3-8507-2BDB-9398-8D0DDA42A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0730A-43D8-7832-0BDF-3336C317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B364E-FEE8-C65D-D840-FE5D4C88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69D51-0F04-D6B5-BF48-9574D845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96541-8D76-A039-7FF5-908E238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9F58C-2AB4-4974-7217-2C7C118C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C4F4D-0C46-DB7B-7D9C-BB75C38C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74980-BCDB-1956-EC49-3331F686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FCB35-3E5A-C6B7-2E51-CD4801FD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C3C4E-C9A1-5788-C83F-12CD769D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3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70882-A558-FC95-8132-1D176668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F6142-F9CB-1444-CA37-BB08C693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0525-C2BF-8DC8-1E2F-2FD4610D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5500E-464F-2A18-2688-957CDA59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B6CE8-3D88-3800-6FCF-ECCE9FA4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49515-8A0A-A4E7-86CC-AE17BA8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1D07A-DE52-3635-E1DF-CA1328FDE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577A9-400D-93BC-017D-A471796E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C85EC-0DD1-6905-395A-9E716CD9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6C50A-06DD-0A6E-B820-52F3DEEE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F5A45-2AD2-214A-29BB-E1329B9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1B2B1-03E6-EE94-5FC3-4B590B13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02827-012D-DD33-C6C1-CA59B97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F777B-5346-F8C1-E005-2C24C194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DCB30F-A54B-BB53-1B03-900DC7533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6F8E2-ACDA-F1B5-1F2F-224620BB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152AA-8AAE-A1AE-1ADD-3A0F467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FE0FB-FDCC-A12B-08E6-EFA5E05F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BC3D40-04D9-E92A-3B1B-142D9DE0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5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EF50-70CA-79DF-43FD-E9903A4E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CD59ED-492E-E3E5-B273-7CAA114C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6D515-3BF3-93DF-1ABA-8FFF4E9A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E3DD8-10EB-044C-7F89-E3446AC7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DC166-312A-D561-9BBB-9BDD6A02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D04809-E22C-D9E6-A27F-05285C7C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3E248-3E25-70A3-9E4B-6F83E372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8FE5-17A4-2576-2F2B-BFDB65C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706E4-CECD-7F62-818B-6ECEC22A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1A852-FFD3-AB41-E751-79F1086D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1BA92-F96D-86FE-E2A6-79C1EFEA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E5CA8-781D-4E50-F7D0-2BA2E5C5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6DF04-039A-28E7-3F7F-38480C46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ECE37-4B06-3A66-8CDD-55E8E1CB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5F2DC-B8EA-F9AB-C7B6-22EDE940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73B1C-6EFD-8946-A56A-35089BF5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01900-02DF-4056-3980-F95430B5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9664-277A-4030-9B32-1D95821E5D3A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225DE-2F4D-5A75-58FA-46788FBD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99B71-BC91-254E-C2AE-C6BCB9E3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4510-A5EB-43FE-80B7-3A239D292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0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ACD25-35F9-10F1-6B5F-3BB2A933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" y="246845"/>
            <a:ext cx="6714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F7406-CCFF-9943-7819-3E31D442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34" y="1707345"/>
            <a:ext cx="6714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22623-DCE9-3CA2-FF64-CCC3A06B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334" y="6238070"/>
            <a:ext cx="1751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FD79664-277A-4030-9B32-1D95821E5D3A}" type="datetimeFigureOut">
              <a:rPr lang="ko-KR" altLang="en-US" smtClean="0"/>
              <a:pPr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93DD8-D903-0166-5E0C-CF3B6D748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9734" y="6238070"/>
            <a:ext cx="2627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DFBF7-B92C-3284-2795-CBA942D6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91734" y="6238070"/>
            <a:ext cx="1751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464510-A5EB-43FE-80B7-3A239D292C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그림과 실습으로 배우는 도커 &amp;amp; 쿠버네티스">
            <a:extLst>
              <a:ext uri="{FF2B5EF4-FFF2-40B4-BE49-F238E27FC236}">
                <a16:creationId xmlns:a16="http://schemas.microsoft.com/office/drawing/2014/main" id="{125E32E0-971F-6835-56E3-358AF5AC75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0"/>
            <a:ext cx="545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9188-5746-F66E-665F-7D435B0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5718"/>
            <a:ext cx="6746543" cy="2387600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en-US" altLang="ko-KR" dirty="0"/>
              <a:t>&amp;</a:t>
            </a:r>
            <a:r>
              <a:rPr lang="ko-KR" altLang="en-US" dirty="0" err="1"/>
              <a:t>쿠버네티스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9BB6-072C-9592-21DF-33B6BE19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74742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6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2626-9A21-5382-A046-19D10E8B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4C855-EB7F-E32F-2185-032774F8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+</a:t>
            </a:r>
            <a:r>
              <a:rPr lang="ko-KR" altLang="en-US" dirty="0"/>
              <a:t>프로그램을 격리시키는 기능</a:t>
            </a:r>
            <a:endParaRPr lang="en-US" altLang="ko-KR" dirty="0"/>
          </a:p>
          <a:p>
            <a:r>
              <a:rPr lang="ko-KR" altLang="en-US" dirty="0"/>
              <a:t>컨테이너는 하나의 </a:t>
            </a:r>
            <a:r>
              <a:rPr lang="ko-KR" altLang="en-US" dirty="0" err="1"/>
              <a:t>상자같은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/>
              <a:t>이 상자들을 관리하는 것이 </a:t>
            </a:r>
            <a:r>
              <a:rPr lang="ko-KR" altLang="en-US" dirty="0" err="1"/>
              <a:t>도커</a:t>
            </a:r>
            <a:r>
              <a:rPr lang="ko-KR" altLang="en-US" dirty="0"/>
              <a:t> 엔진</a:t>
            </a:r>
            <a:endParaRPr lang="en-US" altLang="ko-KR" dirty="0"/>
          </a:p>
          <a:p>
            <a:r>
              <a:rPr lang="ko-KR" altLang="en-US" dirty="0"/>
              <a:t>내부적으로는 리눅스로 동작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5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268AF-32E8-86EC-AADE-0CC00DE4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독립시킨다면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011FE-9647-5F62-4730-2660C8FE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4" y="1707345"/>
            <a:ext cx="6804547" cy="4351338"/>
          </a:xfrm>
        </p:spPr>
        <p:txBody>
          <a:bodyPr/>
          <a:lstStyle/>
          <a:p>
            <a:r>
              <a:rPr lang="ko-KR" altLang="en-US" dirty="0"/>
              <a:t>프로그램간 공유가 없어진다는 의미</a:t>
            </a:r>
            <a:endParaRPr lang="en-US" altLang="ko-KR" dirty="0"/>
          </a:p>
          <a:p>
            <a:r>
              <a:rPr lang="ko-KR" altLang="en-US" dirty="0"/>
              <a:t>비효율적일수 도 있겠지만</a:t>
            </a:r>
            <a:endParaRPr lang="en-US" altLang="ko-KR" dirty="0"/>
          </a:p>
          <a:p>
            <a:r>
              <a:rPr lang="ko-KR" altLang="en-US" dirty="0"/>
              <a:t>실제로 공유하기위해 드는 비용이 더 큼</a:t>
            </a:r>
            <a:endParaRPr lang="en-US" altLang="ko-KR" dirty="0"/>
          </a:p>
          <a:p>
            <a:r>
              <a:rPr lang="ko-KR" altLang="en-US" dirty="0"/>
              <a:t>공유했다가 </a:t>
            </a:r>
            <a:r>
              <a:rPr lang="ko-KR" altLang="en-US" dirty="0" err="1"/>
              <a:t>다른쪽에서</a:t>
            </a:r>
            <a:r>
              <a:rPr lang="ko-KR" altLang="en-US" dirty="0"/>
              <a:t> 변경해서 다른 한쪽에서는 문제가 발생하기 때문</a:t>
            </a:r>
            <a:endParaRPr lang="en-US" altLang="ko-KR" dirty="0"/>
          </a:p>
          <a:p>
            <a:r>
              <a:rPr lang="ko-KR" altLang="en-US" dirty="0"/>
              <a:t>같은 프로그램을 여러 개 동시에 </a:t>
            </a:r>
            <a:r>
              <a:rPr lang="ko-KR" altLang="en-US" dirty="0" err="1"/>
              <a:t>실행가능하다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6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9C48-0BE5-9793-5655-D81CD6F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9D607-AD78-DD30-B91E-21AD3EF8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 </a:t>
            </a:r>
            <a:r>
              <a:rPr lang="ko-KR" altLang="en-US" dirty="0" err="1"/>
              <a:t>비슷한게</a:t>
            </a:r>
            <a:r>
              <a:rPr lang="ko-KR" altLang="en-US" dirty="0"/>
              <a:t> </a:t>
            </a:r>
            <a:r>
              <a:rPr lang="ko-KR" altLang="en-US" dirty="0" err="1"/>
              <a:t>들어가있다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운영체제는 </a:t>
            </a:r>
            <a:r>
              <a:rPr lang="en-US" altLang="ko-KR" dirty="0"/>
              <a:t>SW</a:t>
            </a:r>
            <a:r>
              <a:rPr lang="ko-KR" altLang="en-US" dirty="0"/>
              <a:t>명령을 </a:t>
            </a:r>
            <a:r>
              <a:rPr lang="en-US" altLang="ko-KR" dirty="0"/>
              <a:t>HW</a:t>
            </a:r>
            <a:r>
              <a:rPr lang="ko-KR" altLang="en-US" dirty="0"/>
              <a:t>에 전달</a:t>
            </a:r>
            <a:endParaRPr lang="en-US" altLang="ko-KR" dirty="0"/>
          </a:p>
          <a:p>
            <a:r>
              <a:rPr lang="ko-KR" altLang="en-US" dirty="0"/>
              <a:t>운영체제는 커널</a:t>
            </a:r>
            <a:r>
              <a:rPr lang="en-US" altLang="ko-KR" dirty="0"/>
              <a:t>+</a:t>
            </a:r>
            <a:r>
              <a:rPr lang="ko-KR" altLang="en-US" dirty="0"/>
              <a:t>그 외로 구성</a:t>
            </a:r>
            <a:endParaRPr lang="en-US" altLang="ko-KR" dirty="0"/>
          </a:p>
          <a:p>
            <a:r>
              <a:rPr lang="ko-KR" altLang="en-US" dirty="0"/>
              <a:t>그 외부분을 컨테이너가 구성</a:t>
            </a:r>
            <a:endParaRPr lang="en-US" altLang="ko-KR" dirty="0"/>
          </a:p>
          <a:p>
            <a:r>
              <a:rPr lang="ko-KR" altLang="en-US" dirty="0"/>
              <a:t>커널을 포함하지 </a:t>
            </a:r>
            <a:r>
              <a:rPr lang="ko-KR" altLang="en-US" dirty="0" err="1"/>
              <a:t>않음으로서</a:t>
            </a:r>
            <a:r>
              <a:rPr lang="ko-KR" altLang="en-US" dirty="0"/>
              <a:t> 가벼움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89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03F73-9006-2928-2DF6-3B670609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8270E-627D-53AA-31A9-109C9C3B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컨테이너를 찍어내는 빵 틀</a:t>
            </a:r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허브 </a:t>
            </a:r>
            <a:r>
              <a:rPr lang="en-US" altLang="ko-KR" dirty="0"/>
              <a:t>= </a:t>
            </a:r>
            <a:r>
              <a:rPr lang="ko-KR" altLang="en-US" dirty="0"/>
              <a:t>이미지 모아 놓은 것</a:t>
            </a:r>
            <a:endParaRPr lang="en-US" altLang="ko-KR" dirty="0"/>
          </a:p>
          <a:p>
            <a:r>
              <a:rPr lang="ko-KR" altLang="en-US" dirty="0"/>
              <a:t>컨테이너를 이미지로 만들 수도 있음</a:t>
            </a:r>
            <a:endParaRPr lang="en-US" altLang="ko-KR" dirty="0"/>
          </a:p>
          <a:p>
            <a:r>
              <a:rPr lang="ko-KR" altLang="en-US" dirty="0"/>
              <a:t>백업 개조 이동 편리함</a:t>
            </a:r>
            <a:endParaRPr lang="en-US" altLang="ko-KR" dirty="0"/>
          </a:p>
          <a:p>
            <a:r>
              <a:rPr lang="ko-KR" altLang="en-US" dirty="0"/>
              <a:t>모든 이미지가 안전한 것은 아님</a:t>
            </a:r>
            <a:endParaRPr lang="en-US" altLang="ko-KR" dirty="0"/>
          </a:p>
          <a:p>
            <a:r>
              <a:rPr lang="ko-KR" altLang="en-US" dirty="0"/>
              <a:t>선택하는데 주의가 필요함</a:t>
            </a:r>
            <a:endParaRPr lang="en-US" altLang="ko-KR" dirty="0"/>
          </a:p>
          <a:p>
            <a:r>
              <a:rPr lang="ko-KR" altLang="en-US" dirty="0"/>
              <a:t>한 이미지에는 한프로그램만 추천함</a:t>
            </a:r>
            <a:endParaRPr lang="en-US" altLang="ko-KR" dirty="0"/>
          </a:p>
        </p:txBody>
      </p:sp>
      <p:pic>
        <p:nvPicPr>
          <p:cNvPr id="2050" name="Picture 2" descr="金'붕어빵… 강남선 한마리 3000원짜리도">
            <a:extLst>
              <a:ext uri="{FF2B5EF4-FFF2-40B4-BE49-F238E27FC236}">
                <a16:creationId xmlns:a16="http://schemas.microsoft.com/office/drawing/2014/main" id="{FFF64D18-9209-776B-C3ED-41720B47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86" y="1074854"/>
            <a:ext cx="1231569" cy="9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4FEC-EDFD-6725-F4BF-5453F189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생애주기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EF750-7947-5919-CDE8-7EF827A6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짧다</a:t>
            </a:r>
            <a:r>
              <a:rPr lang="en-US" altLang="ko-KR" dirty="0"/>
              <a:t>. </a:t>
            </a:r>
            <a:r>
              <a:rPr lang="ko-KR" altLang="en-US" dirty="0"/>
              <a:t>일회용품 </a:t>
            </a:r>
            <a:r>
              <a:rPr lang="ko-KR" altLang="en-US" dirty="0" err="1"/>
              <a:t>같은것</a:t>
            </a:r>
            <a:endParaRPr lang="en-US" altLang="ko-KR" dirty="0"/>
          </a:p>
          <a:p>
            <a:r>
              <a:rPr lang="ko-KR" altLang="en-US" dirty="0"/>
              <a:t>업데이트해서 사용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업데이트가 된 이미지를 사용</a:t>
            </a:r>
            <a:endParaRPr lang="en-US" altLang="ko-KR" dirty="0"/>
          </a:p>
          <a:p>
            <a:r>
              <a:rPr lang="ko-KR" altLang="en-US" dirty="0"/>
              <a:t>데이터는 </a:t>
            </a:r>
            <a:r>
              <a:rPr lang="ko-KR" altLang="en-US" dirty="0" err="1"/>
              <a:t>도커</a:t>
            </a:r>
            <a:r>
              <a:rPr lang="ko-KR" altLang="en-US" dirty="0"/>
              <a:t> 외부의 디스크를 마운트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36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23354-9913-DC83-1214-345781C7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왜 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16894-ED74-F5B8-0D17-B59D59BB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한대 서버에 여러 대의 서버를 띄운다</a:t>
            </a:r>
            <a:endParaRPr lang="en-US" altLang="ko-KR" dirty="0"/>
          </a:p>
          <a:p>
            <a:r>
              <a:rPr lang="ko-KR" altLang="en-US" dirty="0"/>
              <a:t>서버 관리가 용이하다</a:t>
            </a:r>
            <a:endParaRPr lang="en-US" altLang="ko-KR" dirty="0"/>
          </a:p>
          <a:p>
            <a:r>
              <a:rPr lang="ko-KR" altLang="en-US" dirty="0"/>
              <a:t>초보자가 사용하기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</a:t>
            </a:r>
          </a:p>
          <a:p>
            <a:r>
              <a:rPr lang="ko-KR" altLang="en-US" dirty="0"/>
              <a:t>리눅스 프로그램 한정</a:t>
            </a:r>
            <a:endParaRPr lang="en-US" altLang="ko-KR" dirty="0"/>
          </a:p>
          <a:p>
            <a:r>
              <a:rPr lang="ko-KR" altLang="en-US" dirty="0"/>
              <a:t>물리의 신뢰성이 중요해짐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컨테이너 환경시에는 오히려 </a:t>
            </a:r>
            <a:r>
              <a:rPr lang="ko-KR" altLang="en-US" dirty="0" err="1"/>
              <a:t>도커엔진</a:t>
            </a:r>
            <a:r>
              <a:rPr lang="ko-KR" altLang="en-US" dirty="0"/>
              <a:t> 오버헤드로 인한 성능저하</a:t>
            </a:r>
          </a:p>
        </p:txBody>
      </p:sp>
    </p:spTree>
    <p:extLst>
      <p:ext uri="{BB962C8B-B14F-4D97-AF65-F5344CB8AC3E}">
        <p14:creationId xmlns:p14="http://schemas.microsoft.com/office/powerpoint/2010/main" val="148847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54F4-8E8D-8809-FAED-F000F50F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EBF61-C565-240D-59D1-A8A84338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팀원에게 동일한 개발환경 제공하기</a:t>
            </a:r>
            <a:endParaRPr lang="en-US" altLang="ko-KR" dirty="0"/>
          </a:p>
          <a:p>
            <a:r>
              <a:rPr lang="ko-KR" altLang="en-US" dirty="0"/>
              <a:t>새로운 버전의 테스트</a:t>
            </a:r>
            <a:endParaRPr lang="en-US" altLang="ko-KR" dirty="0"/>
          </a:p>
          <a:p>
            <a:r>
              <a:rPr lang="ko-KR" altLang="en-US" dirty="0"/>
              <a:t>동일한 서버가 여러 대 필요한 경우</a:t>
            </a:r>
          </a:p>
        </p:txBody>
      </p:sp>
    </p:spTree>
    <p:extLst>
      <p:ext uri="{BB962C8B-B14F-4D97-AF65-F5344CB8AC3E}">
        <p14:creationId xmlns:p14="http://schemas.microsoft.com/office/powerpoint/2010/main" val="411363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도커&amp;쿠버네티스</vt:lpstr>
      <vt:lpstr>도커란?</vt:lpstr>
      <vt:lpstr>독립시킨다면?</vt:lpstr>
      <vt:lpstr>컨테이너</vt:lpstr>
      <vt:lpstr>이미지</vt:lpstr>
      <vt:lpstr>컨테이너 생애주기</vt:lpstr>
      <vt:lpstr>도커를 왜 쓸까?</vt:lpstr>
      <vt:lpstr>활용방법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도커&amp;쿠버네티스</dc:title>
  <dc:creator>58X3D38</dc:creator>
  <cp:lastModifiedBy>58X3D38</cp:lastModifiedBy>
  <cp:revision>1</cp:revision>
  <dcterms:created xsi:type="dcterms:W3CDTF">2023-07-09T11:17:49Z</dcterms:created>
  <dcterms:modified xsi:type="dcterms:W3CDTF">2023-07-09T11:17:54Z</dcterms:modified>
</cp:coreProperties>
</file>