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65" r:id="rId7"/>
    <p:sldId id="264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5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36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1A54B-D6F5-59C4-D2E5-6B50592FB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8EBECC-F712-1D62-3697-38135DCAD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98F814-B565-5CD5-CEA0-422D6399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25DD-279B-4595-8162-EB11CF43AA32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B89E18-28CD-A46D-57B4-33D2E03FE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10F0C-452E-6BDA-2D74-D2814823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9AA9-CEA4-464E-92F3-AA16C18C7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99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A50E1-3757-DD11-2C08-ABD4EC00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71404F-543C-53AA-4D2D-DBBEE718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E4043-D315-7D32-35D7-15F0ED64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25DD-279B-4595-8162-EB11CF43AA32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30BF53-6CD7-722C-2B91-243433ED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344986-9B88-782C-B47C-906541DA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9AA9-CEA4-464E-92F3-AA16C18C7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4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1DCCD2-62A0-F92A-8215-931AF3C48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177268-7BB5-FBE2-E1A5-F5E3C6E54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F0E2CF-AD99-5101-B03A-6F717A9D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25DD-279B-4595-8162-EB11CF43AA32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2ED27E-416A-87DE-98D1-EB2DDDE3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74B1CF-79B8-2559-DFF5-69943C39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9AA9-CEA4-464E-92F3-AA16C18C7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34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E8D58-A14B-10D4-38CF-E93F83DE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B10CC-AE85-8CE8-E62C-6B4462ED1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ACF237-175E-50F4-8E7C-DD9EA5AB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25DD-279B-4595-8162-EB11CF43AA32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83A025-E0AF-A04B-745C-034B8023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A99267-4147-CA37-75F2-4D09C68A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9AA9-CEA4-464E-92F3-AA16C18C7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19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A827C-217D-3B43-E5B7-FB70A43A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FEEEFD-403C-A49A-A376-66D864484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1290A-98DD-ECD0-1217-E35A95D1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25DD-279B-4595-8162-EB11CF43AA32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935E09-FAD5-78A4-7019-204CF513F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E7B449-AB0A-3D61-6186-B6678182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9AA9-CEA4-464E-92F3-AA16C18C7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37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BBE98-8359-DD1A-D75E-0BF94BBA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FB4B9-6576-77FA-7CAB-8985662DE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7C3A95-3DF7-B18C-B59A-F2B08F04D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895CF2-48F3-845A-C523-3C2B5F82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25DD-279B-4595-8162-EB11CF43AA32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89F368-12B3-0C1B-5A35-637DCE7E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77018-20E5-B5CD-DBE1-B8F57733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9AA9-CEA4-464E-92F3-AA16C18C7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88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1B717-48AA-B0FE-7919-85A2017CA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D1CF8-0E32-B2D6-84CB-03B6CD511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52AB2C-243F-44FF-3509-8C7E8B6A6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5F6A5F-1FC2-321F-9286-BEA051D7F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C22261-4990-5FE0-38C6-6EF52441F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0C01DA-DD5C-37D2-3BA7-BB2E60E3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25DD-279B-4595-8162-EB11CF43AA32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CF6A98-13D9-B4A8-F04C-8FBCE2F86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2068E4-8766-92F4-EA4A-C5B90CDB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9AA9-CEA4-464E-92F3-AA16C18C7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28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5E97B-F775-A317-CD4D-5D9C0AC00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6094BA-0FCA-F82F-70A0-080A3F4F6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25DD-279B-4595-8162-EB11CF43AA32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14D8D3-15ED-1937-4DD9-9EF1DC482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DE7E8D-F77E-3A88-1266-8154665C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9AA9-CEA4-464E-92F3-AA16C18C7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19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864A99-8CC5-3CB1-3305-846A177A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25DD-279B-4595-8162-EB11CF43AA32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22496F-8D14-294A-D53A-9F3F27AF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AD38D6-7368-825A-D9FC-D281DD32C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9AA9-CEA4-464E-92F3-AA16C18C7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01562-B0F1-730A-E76E-EEF88226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8EC2C-A457-6EFA-D7C6-2D2425FDE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16C71A-79F8-D01F-CE3D-A6B20C335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E89F21-A6F8-27AD-CE25-0AE3F9A5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25DD-279B-4595-8162-EB11CF43AA32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B34222-1BC5-2E1B-5A31-5B2F4ECE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F99EFD-72AF-704F-5779-BF9FCC53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9AA9-CEA4-464E-92F3-AA16C18C7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0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4736C-63CB-9D35-3DF9-DD39125C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6F26D1-7E56-D302-4A23-50C1F6217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C8B306-5D77-ED8E-F034-0C685901B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3AB6F3-A2B2-7FEF-454F-4FD63B36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25DD-279B-4595-8162-EB11CF43AA32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E5465C-5B85-548B-9849-F65AD982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C6CB05-093A-7161-3F47-951D2671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9AA9-CEA4-464E-92F3-AA16C18C7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4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D173B2-3332-488C-4FFE-B960C9324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125DD-279B-4595-8162-EB11CF43AA32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38EA6A-0D0B-A30B-30E1-26405ED07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3BAA3-4934-824B-35FB-E93E6958A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09AA9-CEA4-464E-92F3-AA16C18C7343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일머리 문해력 - 예스24">
            <a:extLst>
              <a:ext uri="{FF2B5EF4-FFF2-40B4-BE49-F238E27FC236}">
                <a16:creationId xmlns:a16="http://schemas.microsoft.com/office/drawing/2014/main" id="{CD1BE0C6-4AF7-65D2-9EC2-359D35E484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313" y="0"/>
            <a:ext cx="46116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6E5FAB-A0C4-748A-6A65-A0A27D94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7" y="363537"/>
            <a:ext cx="77382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871894-4490-CCAD-3FEA-22851BB2A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517" y="1847056"/>
            <a:ext cx="76940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91251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48631-93E5-0C6B-7138-F9F83BE74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308" y="1041400"/>
            <a:ext cx="9144000" cy="2387600"/>
          </a:xfrm>
        </p:spPr>
        <p:txBody>
          <a:bodyPr/>
          <a:lstStyle/>
          <a:p>
            <a:r>
              <a:rPr lang="ko-KR" altLang="en-US" err="1"/>
              <a:t>일머리</a:t>
            </a:r>
            <a:r>
              <a:rPr lang="ko-KR" altLang="en-US" dirty="0"/>
              <a:t> 문해력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06F982-0422-0AD2-F5A5-7E80A71BC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308" y="3715549"/>
            <a:ext cx="9144000" cy="1655762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1545773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4BAD0-679B-1675-6FB6-D2C176C69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필요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3F589E-8E9D-83E0-D18E-A6B886FC9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16" y="1847056"/>
            <a:ext cx="7963164" cy="4351338"/>
          </a:xfrm>
        </p:spPr>
        <p:txBody>
          <a:bodyPr/>
          <a:lstStyle/>
          <a:p>
            <a:r>
              <a:rPr lang="ko-KR" altLang="en-US" dirty="0"/>
              <a:t>학생이나 관찰자에서 프로가 </a:t>
            </a:r>
            <a:r>
              <a:rPr lang="ko-KR" altLang="en-US" dirty="0" err="1"/>
              <a:t>되기위해</a:t>
            </a:r>
            <a:endParaRPr lang="en-US" altLang="ko-KR" dirty="0"/>
          </a:p>
          <a:p>
            <a:r>
              <a:rPr lang="ko-KR" altLang="en-US" dirty="0"/>
              <a:t>자신의 생각을 표현을 더 많이 </a:t>
            </a:r>
            <a:r>
              <a:rPr lang="ko-KR" altLang="en-US" dirty="0" err="1"/>
              <a:t>해야됨</a:t>
            </a:r>
            <a:endParaRPr lang="en-US" altLang="ko-KR" dirty="0"/>
          </a:p>
          <a:p>
            <a:r>
              <a:rPr lang="ko-KR" altLang="en-US" dirty="0"/>
              <a:t>문해력이 바탕이 되어야 표현력도 올라감</a:t>
            </a:r>
            <a:endParaRPr lang="en-US" altLang="ko-KR" dirty="0"/>
          </a:p>
          <a:p>
            <a:r>
              <a:rPr lang="ko-KR" altLang="en-US" dirty="0"/>
              <a:t>경험을 지식화해 공유하는 능력</a:t>
            </a:r>
            <a:r>
              <a:rPr lang="en-US" altLang="ko-KR" dirty="0"/>
              <a:t>(</a:t>
            </a:r>
            <a:r>
              <a:rPr lang="ko-KR" altLang="en-US" dirty="0"/>
              <a:t>지식기술</a:t>
            </a:r>
            <a:r>
              <a:rPr lang="en-US" altLang="ko-KR" dirty="0"/>
              <a:t>) </a:t>
            </a:r>
            <a:r>
              <a:rPr lang="ko-KR" altLang="en-US" dirty="0"/>
              <a:t>필요</a:t>
            </a:r>
            <a:endParaRPr lang="en-US" altLang="ko-KR" dirty="0"/>
          </a:p>
          <a:p>
            <a:r>
              <a:rPr lang="en-US" altLang="ko-KR" dirty="0"/>
              <a:t>PPT</a:t>
            </a:r>
            <a:r>
              <a:rPr lang="ko-KR" altLang="en-US" dirty="0"/>
              <a:t>의 한계</a:t>
            </a:r>
            <a:r>
              <a:rPr lang="en-US" altLang="ko-KR" dirty="0"/>
              <a:t>(</a:t>
            </a:r>
            <a:r>
              <a:rPr lang="ko-KR" altLang="en-US" dirty="0"/>
              <a:t>생각이 연결이 안됨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378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73F48-5573-70FC-DC01-5B52DF4A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글 </a:t>
            </a:r>
            <a:r>
              <a:rPr lang="ko-KR" altLang="en-US" dirty="0" err="1"/>
              <a:t>쓸때</a:t>
            </a:r>
            <a:r>
              <a:rPr lang="ko-KR" altLang="en-US" dirty="0"/>
              <a:t> </a:t>
            </a:r>
            <a:r>
              <a:rPr lang="ko-KR" altLang="en-US" dirty="0" err="1"/>
              <a:t>고려해야할</a:t>
            </a:r>
            <a:r>
              <a:rPr lang="ko-KR" altLang="en-US" dirty="0"/>
              <a:t> 점들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E29B1-AFB2-F0EB-CAD7-33EE45EB0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비대면</a:t>
            </a:r>
            <a:r>
              <a:rPr lang="ko-KR" altLang="en-US" dirty="0"/>
              <a:t> 소통은 읽는 시점과 쓰는 시점이 다름</a:t>
            </a:r>
            <a:endParaRPr lang="en-US" altLang="ko-KR" dirty="0"/>
          </a:p>
          <a:p>
            <a:r>
              <a:rPr lang="ko-KR" altLang="en-US" dirty="0"/>
              <a:t>의도한대로 읽히게 </a:t>
            </a:r>
            <a:r>
              <a:rPr lang="ko-KR" altLang="en-US" dirty="0" err="1"/>
              <a:t>써야한다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읽히게 쓰려는 노력이 필요</a:t>
            </a:r>
            <a:endParaRPr lang="en-US" altLang="ko-KR" dirty="0"/>
          </a:p>
          <a:p>
            <a:r>
              <a:rPr lang="ko-KR" altLang="en-US" dirty="0"/>
              <a:t>전달 속도가 </a:t>
            </a:r>
            <a:r>
              <a:rPr lang="ko-KR" altLang="en-US" dirty="0" err="1"/>
              <a:t>빨라야한다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간결</a:t>
            </a:r>
            <a:r>
              <a:rPr lang="en-US" altLang="ko-KR" dirty="0"/>
              <a:t>, </a:t>
            </a:r>
            <a:r>
              <a:rPr lang="ko-KR" altLang="en-US" dirty="0"/>
              <a:t>명확</a:t>
            </a:r>
            <a:r>
              <a:rPr lang="en-US" altLang="ko-KR" dirty="0"/>
              <a:t>, </a:t>
            </a:r>
            <a:r>
              <a:rPr lang="ko-KR" altLang="en-US" dirty="0"/>
              <a:t>정확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685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424D9-8A5F-A97B-B3CE-994D6221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읽히게 쓰라는 것은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A38DB-518B-D3E3-279E-EE0E03ECE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구체적인 묘사</a:t>
            </a:r>
            <a:r>
              <a:rPr lang="en-US" altLang="ko-KR" dirty="0"/>
              <a:t>: 7</a:t>
            </a:r>
            <a:r>
              <a:rPr lang="ko-KR" altLang="en-US" dirty="0"/>
              <a:t>프로</a:t>
            </a:r>
            <a:r>
              <a:rPr lang="en-US" altLang="ko-KR" dirty="0"/>
              <a:t>-&gt;15</a:t>
            </a:r>
            <a:r>
              <a:rPr lang="ko-KR" altLang="en-US" dirty="0"/>
              <a:t>개당 하나</a:t>
            </a:r>
            <a:endParaRPr lang="en-US" altLang="ko-KR" dirty="0"/>
          </a:p>
          <a:p>
            <a:r>
              <a:rPr lang="ko-KR" altLang="en-US" dirty="0"/>
              <a:t>그림을 묘사하듯이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서울 여의도보다 약간 작은 규모이다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말보단 숫자로</a:t>
            </a:r>
            <a:r>
              <a:rPr lang="en-US" altLang="ko-KR" dirty="0"/>
              <a:t>:</a:t>
            </a:r>
          </a:p>
          <a:p>
            <a:r>
              <a:rPr lang="ko-KR" altLang="en-US" dirty="0" err="1"/>
              <a:t>죽을만큼</a:t>
            </a:r>
            <a:r>
              <a:rPr lang="ko-KR" altLang="en-US" dirty="0"/>
              <a:t> 아프다</a:t>
            </a:r>
            <a:r>
              <a:rPr lang="en-US" altLang="ko-KR" dirty="0"/>
              <a:t>-&gt; </a:t>
            </a:r>
            <a:r>
              <a:rPr lang="ko-KR" altLang="en-US" dirty="0"/>
              <a:t>통증척도가 </a:t>
            </a:r>
            <a:r>
              <a:rPr lang="en-US" altLang="ko-KR" dirty="0"/>
              <a:t>6</a:t>
            </a:r>
            <a:r>
              <a:rPr lang="ko-KR" altLang="en-US" dirty="0"/>
              <a:t>으로 출산할 때</a:t>
            </a:r>
            <a:r>
              <a:rPr lang="en-US" altLang="ko-KR" dirty="0"/>
              <a:t>(7)</a:t>
            </a:r>
            <a:r>
              <a:rPr lang="ko-KR" altLang="en-US" dirty="0"/>
              <a:t>만큼 아프다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829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14BD0-1AF7-64ED-F6DA-4CF23C92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어떻게 글을 쓸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3C5EB-8AF5-DED7-ECB7-49CADED25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ROI= Relevance+ Original+ Impact</a:t>
            </a:r>
          </a:p>
          <a:p>
            <a:r>
              <a:rPr lang="en-US" altLang="ko-KR" sz="2400" dirty="0"/>
              <a:t>3</a:t>
            </a:r>
            <a:r>
              <a:rPr lang="ko-KR" altLang="en-US" sz="2400" dirty="0" err="1"/>
              <a:t>분안에</a:t>
            </a:r>
            <a:r>
              <a:rPr lang="ko-KR" altLang="en-US" sz="2400" dirty="0"/>
              <a:t> 읽히게 글을 </a:t>
            </a:r>
            <a:r>
              <a:rPr lang="ko-KR" altLang="en-US" sz="2400" dirty="0" err="1"/>
              <a:t>쓸것</a:t>
            </a:r>
            <a:endParaRPr lang="en-US" altLang="ko-KR" sz="2400" dirty="0"/>
          </a:p>
          <a:p>
            <a:r>
              <a:rPr lang="en-US" altLang="ko-KR" sz="2400" dirty="0" err="1"/>
              <a:t>What+Why+How</a:t>
            </a:r>
            <a:endParaRPr lang="en-US" altLang="ko-KR" sz="2400" dirty="0"/>
          </a:p>
          <a:p>
            <a:r>
              <a:rPr lang="ko-KR" altLang="en-US" sz="2400" dirty="0" err="1"/>
              <a:t>핵심먼저</a:t>
            </a:r>
            <a:r>
              <a:rPr lang="ko-KR" altLang="en-US" sz="2400" dirty="0"/>
              <a:t> </a:t>
            </a:r>
            <a:r>
              <a:rPr lang="en-US" altLang="ko-KR" sz="2400" dirty="0"/>
              <a:t>1</a:t>
            </a:r>
            <a:r>
              <a:rPr lang="ko-KR" altLang="en-US" sz="2400" dirty="0" err="1"/>
              <a:t>분안에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설득가능하게</a:t>
            </a:r>
            <a:endParaRPr lang="en-US" altLang="ko-KR" sz="2400" dirty="0"/>
          </a:p>
          <a:p>
            <a:r>
              <a:rPr lang="ko-KR" altLang="en-US" sz="2400" dirty="0"/>
              <a:t>주어 생략 </a:t>
            </a:r>
            <a:r>
              <a:rPr lang="en-US" altLang="ko-KR" sz="2400" dirty="0"/>
              <a:t>X,</a:t>
            </a:r>
            <a:r>
              <a:rPr lang="ko-KR" altLang="en-US" sz="2400" dirty="0"/>
              <a:t>주술 관계 논리체크</a:t>
            </a:r>
            <a:endParaRPr lang="en-US" altLang="ko-KR" sz="2400" dirty="0"/>
          </a:p>
          <a:p>
            <a:r>
              <a:rPr lang="ko-KR" altLang="en-US" sz="2400" dirty="0"/>
              <a:t>데이터를 잘 포장해야 각인이 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데이터만으로는 각인이 안되고 없이는 </a:t>
            </a:r>
            <a:r>
              <a:rPr lang="ko-KR" altLang="en-US" sz="2400" dirty="0" err="1"/>
              <a:t>창작일뿐</a:t>
            </a:r>
            <a:endParaRPr lang="en-US" altLang="ko-KR" sz="2400" dirty="0"/>
          </a:p>
          <a:p>
            <a:r>
              <a:rPr lang="ko-KR" altLang="en-US" sz="2400" dirty="0"/>
              <a:t>처음에 명필을 </a:t>
            </a:r>
            <a:r>
              <a:rPr lang="ko-KR" altLang="en-US" sz="2400" dirty="0" err="1"/>
              <a:t>쓰는게</a:t>
            </a:r>
            <a:r>
              <a:rPr lang="ko-KR" altLang="en-US" sz="2400" dirty="0"/>
              <a:t> 아니라 다듬어서 쓰는 것</a:t>
            </a:r>
            <a:endParaRPr lang="en-US" altLang="ko-KR" sz="2400" dirty="0"/>
          </a:p>
          <a:p>
            <a:r>
              <a:rPr lang="ko-KR" altLang="en-US" sz="2400" dirty="0" err="1"/>
              <a:t>허밍웨이</a:t>
            </a:r>
            <a:r>
              <a:rPr lang="en-US" altLang="ko-KR" sz="2400" dirty="0"/>
              <a:t>:</a:t>
            </a:r>
            <a:r>
              <a:rPr lang="ko-KR" altLang="en-US" sz="2400" dirty="0"/>
              <a:t>개소리를 감지하고 덜어내라</a:t>
            </a:r>
            <a:endParaRPr lang="en-US" altLang="ko-KR" sz="2400" dirty="0"/>
          </a:p>
          <a:p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26329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8B2A7-8A5F-24F7-4D9E-59BCDDD3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개소리 탐지기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E3CB85-B403-BCFF-881B-CCF5F2563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주장하는 바 분명</a:t>
            </a:r>
            <a:endParaRPr lang="en-US" altLang="ko-KR" dirty="0"/>
          </a:p>
          <a:p>
            <a:r>
              <a:rPr lang="ko-KR" altLang="en-US" dirty="0"/>
              <a:t>주장하는 이유 합리적</a:t>
            </a:r>
            <a:endParaRPr lang="en-US" altLang="ko-KR" dirty="0"/>
          </a:p>
          <a:p>
            <a:r>
              <a:rPr lang="ko-KR" altLang="en-US" dirty="0"/>
              <a:t>근거 타당</a:t>
            </a:r>
            <a:endParaRPr lang="en-US" altLang="ko-KR" dirty="0"/>
          </a:p>
          <a:p>
            <a:r>
              <a:rPr lang="ko-KR" altLang="en-US" dirty="0" err="1"/>
              <a:t>요청하는것이</a:t>
            </a:r>
            <a:r>
              <a:rPr lang="ko-KR" altLang="en-US" dirty="0"/>
              <a:t> 명확</a:t>
            </a:r>
            <a:endParaRPr lang="en-US" altLang="ko-KR" dirty="0"/>
          </a:p>
          <a:p>
            <a:r>
              <a:rPr lang="ko-KR" altLang="en-US" dirty="0"/>
              <a:t>한눈에 스캐닝</a:t>
            </a:r>
            <a:endParaRPr lang="en-US" altLang="ko-KR" dirty="0"/>
          </a:p>
          <a:p>
            <a:r>
              <a:rPr lang="ko-KR" altLang="en-US" dirty="0"/>
              <a:t>간결</a:t>
            </a:r>
            <a:r>
              <a:rPr lang="en-US" altLang="ko-KR" dirty="0"/>
              <a:t>, </a:t>
            </a:r>
            <a:r>
              <a:rPr lang="ko-KR" altLang="en-US" dirty="0"/>
              <a:t>명확 한 문장</a:t>
            </a:r>
            <a:endParaRPr lang="en-US" altLang="ko-KR" dirty="0"/>
          </a:p>
          <a:p>
            <a:r>
              <a:rPr lang="ko-KR" altLang="en-US" dirty="0"/>
              <a:t>사족 덜어내기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4492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8F3FF-497D-886C-05B5-6BD01EDF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 짓기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755FA0-0DF9-3856-D45F-7780F7223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명령형 또는 지시형이 기본</a:t>
            </a:r>
            <a:endParaRPr lang="en-US" altLang="ko-KR" dirty="0"/>
          </a:p>
          <a:p>
            <a:r>
              <a:rPr lang="ko-KR" altLang="en-US" dirty="0"/>
              <a:t>단호하게 하되 상황에 따라 부드럽게</a:t>
            </a:r>
            <a:endParaRPr lang="en-US" altLang="ko-KR" dirty="0"/>
          </a:p>
          <a:p>
            <a:r>
              <a:rPr lang="ko-KR" altLang="en-US" dirty="0"/>
              <a:t>지시하기</a:t>
            </a:r>
            <a:r>
              <a:rPr lang="en-US" altLang="ko-KR" dirty="0"/>
              <a:t>:</a:t>
            </a:r>
            <a:r>
              <a:rPr lang="ko-KR" altLang="en-US" dirty="0"/>
              <a:t>독자의 이익을 제안</a:t>
            </a:r>
            <a:endParaRPr lang="en-US" altLang="ko-KR" dirty="0"/>
          </a:p>
          <a:p>
            <a:r>
              <a:rPr lang="ko-KR" altLang="en-US" dirty="0"/>
              <a:t>단언하기</a:t>
            </a:r>
            <a:r>
              <a:rPr lang="en-US" altLang="ko-KR" dirty="0"/>
              <a:t>:</a:t>
            </a:r>
            <a:r>
              <a:rPr lang="ko-KR" altLang="en-US" dirty="0"/>
              <a:t>근거가 확실한 주장</a:t>
            </a:r>
            <a:endParaRPr lang="en-US" altLang="ko-KR" dirty="0"/>
          </a:p>
          <a:p>
            <a:r>
              <a:rPr lang="ko-KR" altLang="en-US" dirty="0"/>
              <a:t>기원하기</a:t>
            </a:r>
            <a:r>
              <a:rPr lang="en-US" altLang="ko-KR" dirty="0"/>
              <a:t>:</a:t>
            </a:r>
            <a:r>
              <a:rPr lang="ko-KR" altLang="en-US" dirty="0"/>
              <a:t>부드럽게 명령하기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224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196B5-6BA4-C04C-81DC-0F74DA02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대화시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3C215B-5E6F-3097-918A-5C0BC9811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Call to Action, Concisely, Cleary, Completely</a:t>
            </a:r>
          </a:p>
          <a:p>
            <a:r>
              <a:rPr lang="ko-KR" altLang="en-US" sz="2800" dirty="0"/>
              <a:t>최장 집중시간 </a:t>
            </a:r>
            <a:r>
              <a:rPr lang="en-US" altLang="ko-KR" sz="2800" dirty="0"/>
              <a:t>8</a:t>
            </a:r>
            <a:r>
              <a:rPr lang="ko-KR" altLang="en-US" sz="2800" dirty="0"/>
              <a:t>초 </a:t>
            </a:r>
            <a:r>
              <a:rPr lang="en-US" altLang="ko-KR" sz="2800" dirty="0"/>
              <a:t>-&gt;</a:t>
            </a:r>
            <a:r>
              <a:rPr lang="ko-KR" altLang="en-US" sz="2800" dirty="0"/>
              <a:t> </a:t>
            </a:r>
            <a:r>
              <a:rPr lang="en-US" altLang="ko-KR" sz="2800" dirty="0"/>
              <a:t>40</a:t>
            </a:r>
            <a:r>
              <a:rPr lang="ko-KR" altLang="en-US" sz="2800" dirty="0"/>
              <a:t>자 내외</a:t>
            </a:r>
            <a:endParaRPr lang="en-US" altLang="ko-KR" sz="2800" dirty="0"/>
          </a:p>
          <a:p>
            <a:r>
              <a:rPr lang="ko-KR" altLang="en-US" sz="2800" dirty="0"/>
              <a:t>직설적으로 </a:t>
            </a:r>
            <a:r>
              <a:rPr lang="ko-KR" altLang="en-US" sz="2800" dirty="0" err="1"/>
              <a:t>허세없이</a:t>
            </a:r>
            <a:r>
              <a:rPr lang="ko-KR" altLang="en-US" sz="2800" dirty="0"/>
              <a:t> 구체적으로</a:t>
            </a:r>
            <a:endParaRPr lang="en-US" altLang="ko-KR" sz="28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6842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227</Words>
  <Application>Microsoft Office PowerPoint</Application>
  <PresentationFormat>와이드스크린</PresentationFormat>
  <Paragraphs>48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일머리 문해력</vt:lpstr>
      <vt:lpstr>왜 필요?</vt:lpstr>
      <vt:lpstr>글 쓸때 고려해야할 점들</vt:lpstr>
      <vt:lpstr>읽히게 쓰라는 것은?</vt:lpstr>
      <vt:lpstr>어떻게 글을 쓸 것인가?</vt:lpstr>
      <vt:lpstr>개소리 탐지기</vt:lpstr>
      <vt:lpstr>제목 짓기</vt:lpstr>
      <vt:lpstr>대화시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일머리 문해력</dc:title>
  <dc:creator>이석진</dc:creator>
  <cp:lastModifiedBy>이석진</cp:lastModifiedBy>
  <cp:revision>1</cp:revision>
  <dcterms:created xsi:type="dcterms:W3CDTF">2023-04-23T06:08:17Z</dcterms:created>
  <dcterms:modified xsi:type="dcterms:W3CDTF">2023-04-23T09:16:19Z</dcterms:modified>
</cp:coreProperties>
</file>