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9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9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DC159-9AE8-8F1F-0B91-365B6E9F6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728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EA3C83-3187-9ED0-093F-53C1E8E5B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636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78F6B-1924-340B-D967-4DD47BF6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F051-9D3B-4E57-A296-83D619912A95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B800B-9DB8-55C7-DE9C-DE7E3316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8B5AA-278A-64CE-48FD-6B90E7D2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CBC-69A1-4E78-91FC-54BEE9CA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79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51FE5-CBB3-46BE-5A20-86A6C1E7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BD2125-7395-1C31-8D72-7EA0B4627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DC5DE-AA26-6620-A91B-FD5EE870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F051-9D3B-4E57-A296-83D619912A95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D57B1-F851-83FD-C752-ECC33C06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47EA60-E0C4-3F10-8630-472676B0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CBC-69A1-4E78-91FC-54BEE9CA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02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D254E6-B36F-823C-6F8D-36D58DAEA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3E2B22-B196-0C7E-731E-C33B9B185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925681-AA0E-55BA-6980-45F2566F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F051-9D3B-4E57-A296-83D619912A95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9A2802-7F06-8212-3DC5-9EA97085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98E61E-73F6-0F58-86DA-FEFD985C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CBC-69A1-4E78-91FC-54BEE9CA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8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D7F4D-F6C9-843B-65EF-A04F2E2D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AA5015-C197-D074-AAE1-F310D2F4F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5EE6EB-E0CF-5759-EB28-8457F202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F051-9D3B-4E57-A296-83D619912A95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378A40-8DB1-9E3B-7B67-590E70857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D8FFCA-1C1D-3FA1-5DC8-A597BEBC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CBC-69A1-4E78-91FC-54BEE9CA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26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CA1B3-DAA9-457F-F652-806A830C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36C49-14ED-8DDE-557C-847B3BFB0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9070FC-36F7-58B7-AAB2-3263DF97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F051-9D3B-4E57-A296-83D619912A95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0FE239-CB0E-18FC-6233-2894C216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99D171-8B95-96DD-4243-8F4829BB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CBC-69A1-4E78-91FC-54BEE9CA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13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C2E3C-1D3B-4EE7-4930-58DA009D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686CB-6C93-4497-4AE0-4F60842DF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68D9F5-2A4F-1B23-A9B1-20BE0F4C7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EAACE9-E66C-8300-0D85-DC5D7B66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F051-9D3B-4E57-A296-83D619912A95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D5CA30-7AD8-02F9-E882-EC498389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0DD479-B8ED-B996-9097-086302CC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CBC-69A1-4E78-91FC-54BEE9CA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97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96E87-39DD-24AA-F207-AF27EED17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061FC0-9BBF-4A5B-F756-ACE3777DE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A7AFA3-D6B5-7E0A-3E6B-F6252AD07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8EFDFF-F707-2161-1B8F-716653DF2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071A49-D3DF-6EB5-46C9-7B79D5192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8F9092-FB78-4D8F-3CA1-A35518136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F051-9D3B-4E57-A296-83D619912A95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61E412-693C-619A-8535-ECE7628E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5C3627-BA95-86DF-C400-458EA7CD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CBC-69A1-4E78-91FC-54BEE9CA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87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7099F-E36F-F2D1-CCA9-18610BC5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A80C8A-E5DF-E62E-4ACD-3300A92F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F051-9D3B-4E57-A296-83D619912A95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E6A26F-9BAE-18F9-8007-1F652464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D934D0-A187-702E-B15B-0D7AF5F4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CBC-69A1-4E78-91FC-54BEE9CA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11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DE5F5B-B1A5-289B-595D-17ED79FD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F051-9D3B-4E57-A296-83D619912A95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4BD9A8-5866-2325-4B11-F7CF354B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5C1222-F6B8-C61D-35C6-323A24D6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CBC-69A1-4E78-91FC-54BEE9CA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1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E79D3-863F-A05B-FE76-525B8ECC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4EF35-BF0D-269B-3E78-7FC5F8CE9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3C93B0-9EBD-73FA-B5EB-E2970B2B4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BB34C0-E1F7-9DC4-9A72-06BF54E5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F051-9D3B-4E57-A296-83D619912A95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3CE52C-D3D0-8116-6152-0ACFCE89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176229-FC41-5216-8A20-C7BF7B73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CBC-69A1-4E78-91FC-54BEE9CA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74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D33DE-8BAC-6878-955E-F3E214EAC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56619A-9344-4765-8E16-79B37A319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7C876E-ABA5-7DA5-4AA6-72CA5A8C3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72B96B-5318-75CC-8D57-92C3BCD4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F051-9D3B-4E57-A296-83D619912A95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C8F72D-BF1C-FE8D-020A-6E73C83ED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725DCA-9ED4-C1E7-2E9A-EBC70BE4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CBC-69A1-4E78-91FC-54BEE9CAE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34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9239BE-C5DE-DED7-D5E0-0943BC7D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30" y="365125"/>
            <a:ext cx="72702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FCD77E-E39C-E69D-ADD6-63C341DC1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130" y="1825625"/>
            <a:ext cx="72702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B6A03-AF74-09BE-43AF-AF7E85A7E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5F051-9D3B-4E57-A296-83D619912A95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111A0-841F-5E1F-8D36-75D391A85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DFBD3-8797-BD76-4B5E-D4AF97504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D3CBC-69A1-4E78-91FC-54BEE9CAE3B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5138B22-D1F4-15CB-48B8-50E7814CCE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387" y="0"/>
            <a:ext cx="4646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69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3865C-07BC-E60A-61F2-6DB07098DF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GPT</a:t>
            </a:r>
            <a:r>
              <a:rPr lang="ko-KR" altLang="en-US" dirty="0"/>
              <a:t>세대가 온다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E60A8B-5EB8-4588-747F-E2BFFE41F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904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81025-B475-AE49-5E32-7743CF2C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 이미지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8AE69-E8A9-A4F3-3A0C-75A34BEF7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미드 저니</a:t>
            </a:r>
            <a:endParaRPr lang="en-US" altLang="ko-KR" dirty="0"/>
          </a:p>
          <a:p>
            <a:r>
              <a:rPr lang="en-US" altLang="ko-KR" dirty="0" err="1"/>
              <a:t>Dalle</a:t>
            </a:r>
            <a:r>
              <a:rPr lang="en-US" altLang="ko-KR" dirty="0"/>
              <a:t> E2</a:t>
            </a:r>
          </a:p>
          <a:p>
            <a:r>
              <a:rPr lang="en-US" altLang="ko-KR" dirty="0"/>
              <a:t>D-ID-&gt;</a:t>
            </a:r>
            <a:r>
              <a:rPr lang="ko-KR" altLang="en-US" dirty="0"/>
              <a:t>이미지 </a:t>
            </a:r>
            <a:r>
              <a:rPr lang="en-US" altLang="ko-KR" dirty="0"/>
              <a:t>+ </a:t>
            </a:r>
            <a:r>
              <a:rPr lang="ko-KR" altLang="en-US" dirty="0"/>
              <a:t>국적 보이스 </a:t>
            </a:r>
            <a:endParaRPr lang="en-US" altLang="ko-KR" dirty="0"/>
          </a:p>
          <a:p>
            <a:r>
              <a:rPr lang="ko-KR" altLang="en-US" dirty="0" err="1"/>
              <a:t>브루</a:t>
            </a:r>
            <a:r>
              <a:rPr lang="ko-KR" altLang="en-US" dirty="0"/>
              <a:t> </a:t>
            </a:r>
            <a:r>
              <a:rPr lang="ko-KR" altLang="en-US" dirty="0" err="1"/>
              <a:t>클로바</a:t>
            </a:r>
            <a:r>
              <a:rPr lang="ko-KR" altLang="en-US" dirty="0"/>
              <a:t> 보이스 </a:t>
            </a:r>
            <a:r>
              <a:rPr lang="ko-KR" altLang="en-US" dirty="0" err="1"/>
              <a:t>타입캐스트</a:t>
            </a:r>
            <a:r>
              <a:rPr lang="en-US" altLang="ko-KR" dirty="0"/>
              <a:t>-&gt; </a:t>
            </a:r>
            <a:r>
              <a:rPr lang="ko-KR" altLang="en-US" dirty="0"/>
              <a:t>보이스</a:t>
            </a:r>
            <a:endParaRPr lang="en-US" altLang="ko-KR" dirty="0"/>
          </a:p>
          <a:p>
            <a:r>
              <a:rPr lang="en-US" altLang="ko-KR" dirty="0" err="1"/>
              <a:t>Pictory</a:t>
            </a:r>
            <a:r>
              <a:rPr lang="ko-KR" altLang="en-US" dirty="0"/>
              <a:t> </a:t>
            </a:r>
            <a:r>
              <a:rPr lang="en-US" altLang="ko-KR" dirty="0"/>
              <a:t>descript</a:t>
            </a:r>
            <a:r>
              <a:rPr lang="ko-KR" altLang="en-US" dirty="0"/>
              <a:t>로 동영상 제작이 가능</a:t>
            </a:r>
            <a:endParaRPr lang="en-US" altLang="ko-KR" dirty="0"/>
          </a:p>
          <a:p>
            <a:r>
              <a:rPr lang="en-US" altLang="ko-KR" dirty="0" err="1"/>
              <a:t>Doundraw</a:t>
            </a:r>
            <a:r>
              <a:rPr lang="ko-KR" altLang="en-US" dirty="0"/>
              <a:t> </a:t>
            </a:r>
            <a:r>
              <a:rPr lang="en-US" altLang="ko-KR" dirty="0" err="1"/>
              <a:t>aiva</a:t>
            </a:r>
            <a:r>
              <a:rPr lang="en-US" altLang="ko-KR" dirty="0"/>
              <a:t>-&gt; AI </a:t>
            </a:r>
            <a:r>
              <a:rPr lang="ko-KR" altLang="en-US" dirty="0"/>
              <a:t>음악생성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522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2C772-F4FB-1E48-EFC9-A1358FD9D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B04000-B858-0814-9647-C68C2E459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글로 할 수 </a:t>
            </a:r>
            <a:r>
              <a:rPr lang="ko-KR" altLang="en-US" dirty="0" err="1"/>
              <a:t>있는건</a:t>
            </a:r>
            <a:r>
              <a:rPr lang="ko-KR" altLang="en-US" dirty="0"/>
              <a:t> 다한다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번역 비교 분석 창작활동 농담 등등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에세이 소설 블로그 글쓰기 데이터 분석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15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3BC07-800B-7D65-C687-26B8D15B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A2196D-5CD3-33A9-6397-C6EA083C8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틀린 정보를 당당하게 제시한다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유해성 컨텐츠에 대해 분별력이 떨어짐</a:t>
            </a:r>
            <a:endParaRPr lang="en-US" altLang="ko-KR" dirty="0"/>
          </a:p>
          <a:p>
            <a:r>
              <a:rPr lang="ko-KR" altLang="en-US" dirty="0"/>
              <a:t>사실에 입각한 응답의 확률이 </a:t>
            </a:r>
            <a:r>
              <a:rPr lang="en-US" altLang="ko-KR" dirty="0"/>
              <a:t>GPT4</a:t>
            </a:r>
            <a:r>
              <a:rPr lang="ko-KR" altLang="en-US" dirty="0"/>
              <a:t>에서 개선됨</a:t>
            </a:r>
            <a:endParaRPr lang="en-US" altLang="ko-KR" dirty="0"/>
          </a:p>
          <a:p>
            <a:r>
              <a:rPr lang="ko-KR" altLang="en-US" dirty="0"/>
              <a:t>수학문제를 잘 풀지 못한다</a:t>
            </a:r>
            <a:r>
              <a:rPr lang="en-US" altLang="ko-KR" dirty="0"/>
              <a:t>. GPT4</a:t>
            </a:r>
            <a:r>
              <a:rPr lang="ko-KR" altLang="en-US" dirty="0"/>
              <a:t>에서 개선되지 못함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433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F3582-097F-AC2B-68CD-FA0BBA7E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프롬프트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9E01EF-DCC0-F83C-79B7-A432417DF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구조화된 언어를 의미</a:t>
            </a:r>
            <a:endParaRPr lang="en-US" altLang="ko-KR" dirty="0"/>
          </a:p>
          <a:p>
            <a:r>
              <a:rPr lang="en-US" altLang="ko-KR" dirty="0"/>
              <a:t>Generative AI</a:t>
            </a:r>
            <a:r>
              <a:rPr lang="ko-KR" altLang="en-US" dirty="0"/>
              <a:t>의 언어는 대화체와 다르다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응답의 품질이 확연히 차이가 남</a:t>
            </a:r>
            <a:endParaRPr lang="en-US" altLang="ko-KR" dirty="0"/>
          </a:p>
          <a:p>
            <a:r>
              <a:rPr lang="ko-KR" altLang="en-US" dirty="0"/>
              <a:t>명확하고 구체적 잡설을 빼고</a:t>
            </a:r>
            <a:endParaRPr lang="en-US" altLang="ko-KR" dirty="0"/>
          </a:p>
          <a:p>
            <a:r>
              <a:rPr lang="ko-KR" altLang="en-US" dirty="0"/>
              <a:t>주제가 </a:t>
            </a:r>
            <a:r>
              <a:rPr lang="ko-KR" altLang="en-US" dirty="0" err="1"/>
              <a:t>달라질때</a:t>
            </a:r>
            <a:r>
              <a:rPr lang="ko-KR" altLang="en-US" dirty="0"/>
              <a:t> </a:t>
            </a:r>
            <a:r>
              <a:rPr lang="en-US" altLang="ko-KR" dirty="0"/>
              <a:t>new chat</a:t>
            </a:r>
          </a:p>
          <a:p>
            <a:r>
              <a:rPr lang="ko-KR" altLang="en-US" dirty="0"/>
              <a:t>예시를 들어주거나 후속질문을 계속 넣기</a:t>
            </a:r>
            <a:endParaRPr lang="en-US" altLang="ko-KR" dirty="0"/>
          </a:p>
          <a:p>
            <a:r>
              <a:rPr lang="ko-KR" altLang="en-US" dirty="0"/>
              <a:t>대화내용을 추적 확인하기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2415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C46A1-6F30-3F89-DE9A-996BEC7F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73753-6A71-6528-FCFE-8536AAE02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웹사이트 </a:t>
            </a:r>
            <a:r>
              <a:rPr lang="en-US" altLang="ko-KR" dirty="0"/>
              <a:t>+ </a:t>
            </a:r>
            <a:r>
              <a:rPr lang="ko-KR" altLang="en-US" dirty="0"/>
              <a:t>요약해줘</a:t>
            </a:r>
            <a:endParaRPr lang="en-US" altLang="ko-KR" dirty="0"/>
          </a:p>
          <a:p>
            <a:r>
              <a:rPr lang="en-US" altLang="ko-KR" dirty="0"/>
              <a:t>Chat with any PDF</a:t>
            </a:r>
          </a:p>
          <a:p>
            <a:r>
              <a:rPr lang="en-US" altLang="ko-KR" dirty="0" err="1"/>
              <a:t>Youtube</a:t>
            </a:r>
            <a:r>
              <a:rPr lang="en-US" altLang="ko-KR" dirty="0"/>
              <a:t> summary with </a:t>
            </a:r>
            <a:r>
              <a:rPr lang="en-US" altLang="ko-KR" dirty="0" err="1"/>
              <a:t>chatGPT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4085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7E9B4-B2E4-C0C8-C7C2-301F5231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메일 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62C15-632D-B9B6-BF2E-9C1727349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나는 </a:t>
            </a:r>
            <a:r>
              <a:rPr lang="en-US" altLang="ko-KR" dirty="0"/>
              <a:t>[</a:t>
            </a:r>
            <a:r>
              <a:rPr lang="ko-KR" altLang="en-US" dirty="0"/>
              <a:t>업무</a:t>
            </a:r>
            <a:r>
              <a:rPr lang="en-US" altLang="ko-KR" dirty="0"/>
              <a:t>] </a:t>
            </a:r>
            <a:r>
              <a:rPr lang="ko-KR" altLang="en-US" dirty="0" err="1"/>
              <a:t>당담자야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내용</a:t>
            </a:r>
            <a:r>
              <a:rPr lang="en-US" altLang="ko-KR" dirty="0"/>
              <a:t>]</a:t>
            </a:r>
            <a:r>
              <a:rPr lang="ko-KR" altLang="en-US" dirty="0"/>
              <a:t>의 </a:t>
            </a:r>
            <a:r>
              <a:rPr lang="en-US" altLang="ko-KR" dirty="0"/>
              <a:t>[</a:t>
            </a:r>
            <a:r>
              <a:rPr lang="ko-KR" altLang="en-US" dirty="0"/>
              <a:t>메일의 종류</a:t>
            </a:r>
            <a:r>
              <a:rPr lang="en-US" altLang="ko-KR" dirty="0"/>
              <a:t>] </a:t>
            </a:r>
            <a:r>
              <a:rPr lang="ko-KR" altLang="en-US" dirty="0"/>
              <a:t>이메일을 받았어</a:t>
            </a:r>
            <a:r>
              <a:rPr lang="en-US" altLang="ko-KR" dirty="0"/>
              <a:t>.</a:t>
            </a:r>
            <a:r>
              <a:rPr lang="ko-KR" altLang="en-US" dirty="0"/>
              <a:t>다음의 내용을 담아 </a:t>
            </a:r>
            <a:r>
              <a:rPr lang="en-US" altLang="ko-KR" dirty="0"/>
              <a:t>[</a:t>
            </a:r>
            <a:r>
              <a:rPr lang="ko-KR" altLang="en-US" dirty="0"/>
              <a:t>대상</a:t>
            </a:r>
            <a:r>
              <a:rPr lang="en-US" altLang="ko-KR" dirty="0"/>
              <a:t>]</a:t>
            </a:r>
            <a:r>
              <a:rPr lang="ko-KR" altLang="en-US" dirty="0"/>
              <a:t>에게 </a:t>
            </a:r>
            <a:r>
              <a:rPr lang="en-US" altLang="ko-KR" dirty="0"/>
              <a:t>[</a:t>
            </a:r>
            <a:r>
              <a:rPr lang="ko-KR" altLang="en-US" dirty="0" err="1"/>
              <a:t>원하는어조</a:t>
            </a:r>
            <a:r>
              <a:rPr lang="en-US" altLang="ko-KR" dirty="0"/>
              <a:t>]</a:t>
            </a:r>
            <a:r>
              <a:rPr lang="ko-KR" altLang="en-US" dirty="0"/>
              <a:t>로 </a:t>
            </a:r>
            <a:r>
              <a:rPr lang="en-US" altLang="ko-KR" dirty="0"/>
              <a:t>[</a:t>
            </a:r>
            <a:r>
              <a:rPr lang="ko-KR" altLang="en-US" dirty="0"/>
              <a:t>원하는 언어</a:t>
            </a:r>
            <a:r>
              <a:rPr lang="en-US" altLang="ko-KR" dirty="0"/>
              <a:t>]</a:t>
            </a:r>
            <a:r>
              <a:rPr lang="ko-KR" altLang="en-US" dirty="0"/>
              <a:t>로 </a:t>
            </a:r>
            <a:r>
              <a:rPr lang="ko-KR" altLang="en-US" dirty="0" err="1"/>
              <a:t>보낼메일</a:t>
            </a:r>
            <a:r>
              <a:rPr lang="ko-KR" altLang="en-US" dirty="0"/>
              <a:t> 써줘</a:t>
            </a:r>
            <a:endParaRPr lang="en-US" altLang="ko-KR" dirty="0"/>
          </a:p>
          <a:p>
            <a:r>
              <a:rPr lang="ko-KR" altLang="en-US" dirty="0"/>
              <a:t>메일의 종류는 항의</a:t>
            </a:r>
            <a:r>
              <a:rPr lang="en-US" altLang="ko-KR" dirty="0"/>
              <a:t>,</a:t>
            </a:r>
            <a:r>
              <a:rPr lang="ko-KR" altLang="en-US" dirty="0"/>
              <a:t>요청</a:t>
            </a:r>
            <a:r>
              <a:rPr lang="en-US" altLang="ko-KR" dirty="0"/>
              <a:t>,</a:t>
            </a:r>
            <a:r>
              <a:rPr lang="ko-KR" altLang="en-US" dirty="0"/>
              <a:t>알림 등등</a:t>
            </a:r>
            <a:endParaRPr lang="en-US" altLang="ko-KR" dirty="0"/>
          </a:p>
          <a:p>
            <a:r>
              <a:rPr lang="ko-KR" altLang="en-US" dirty="0"/>
              <a:t>추가적인 내용 첨가 수정도 가능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250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32A08-1C4A-9123-75C8-E844FC8E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브레인스토밍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3B199-366C-D875-9E03-DF3BEB66D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주제</a:t>
            </a:r>
            <a:r>
              <a:rPr lang="en-US" altLang="ko-KR" dirty="0"/>
              <a:t>]</a:t>
            </a:r>
            <a:r>
              <a:rPr lang="ko-KR" altLang="en-US" dirty="0"/>
              <a:t>에 대해 </a:t>
            </a:r>
            <a:r>
              <a:rPr lang="en-US" altLang="ko-KR" dirty="0"/>
              <a:t>[</a:t>
            </a:r>
            <a:r>
              <a:rPr lang="ko-KR" altLang="en-US" dirty="0"/>
              <a:t>브레인 </a:t>
            </a:r>
            <a:r>
              <a:rPr lang="ko-KR" altLang="en-US" dirty="0" err="1"/>
              <a:t>스토밍</a:t>
            </a:r>
            <a:r>
              <a:rPr lang="en-US" altLang="ko-KR" dirty="0"/>
              <a:t>]</a:t>
            </a:r>
            <a:r>
              <a:rPr lang="ko-KR" altLang="en-US" dirty="0"/>
              <a:t> 해보자 질문을 </a:t>
            </a:r>
            <a:r>
              <a:rPr lang="en-US" altLang="ko-KR" dirty="0"/>
              <a:t>[</a:t>
            </a:r>
            <a:r>
              <a:rPr lang="ko-KR" altLang="en-US" dirty="0"/>
              <a:t>숫자</a:t>
            </a:r>
            <a:r>
              <a:rPr lang="en-US" altLang="ko-KR" dirty="0"/>
              <a:t>]</a:t>
            </a:r>
            <a:r>
              <a:rPr lang="ko-KR" altLang="en-US" dirty="0"/>
              <a:t>개 해줘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주제</a:t>
            </a:r>
            <a:r>
              <a:rPr lang="en-US" altLang="ko-KR" dirty="0"/>
              <a:t>]</a:t>
            </a:r>
            <a:r>
              <a:rPr lang="ko-KR" altLang="en-US" dirty="0"/>
              <a:t>에 관련 제품 중 수요가 많은 것을 알려줘</a:t>
            </a:r>
            <a:r>
              <a:rPr lang="en-US" altLang="ko-KR" dirty="0"/>
              <a:t>. [</a:t>
            </a:r>
            <a:r>
              <a:rPr lang="ko-KR" altLang="en-US" dirty="0"/>
              <a:t>추가조건들</a:t>
            </a:r>
            <a:r>
              <a:rPr lang="en-US" altLang="ko-KR" dirty="0"/>
              <a:t>] ex)</a:t>
            </a:r>
            <a:r>
              <a:rPr lang="ko-KR" altLang="en-US" dirty="0"/>
              <a:t>꾸준히 원하는 상품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제품</a:t>
            </a:r>
            <a:r>
              <a:rPr lang="en-US" altLang="ko-KR" dirty="0"/>
              <a:t>]</a:t>
            </a:r>
            <a:r>
              <a:rPr lang="ko-KR" altLang="en-US" dirty="0"/>
              <a:t>의 시장동향을 조사해줘</a:t>
            </a:r>
            <a:endParaRPr lang="en-US" altLang="ko-KR" dirty="0"/>
          </a:p>
          <a:p>
            <a:r>
              <a:rPr lang="ko-KR" altLang="en-US" dirty="0"/>
              <a:t>인기있는 </a:t>
            </a:r>
            <a:r>
              <a:rPr lang="en-US" altLang="ko-KR" dirty="0"/>
              <a:t>[</a:t>
            </a:r>
            <a:r>
              <a:rPr lang="ko-KR" altLang="en-US" dirty="0" err="1"/>
              <a:t>삼품</a:t>
            </a:r>
            <a:r>
              <a:rPr lang="ko-KR" altLang="en-US" dirty="0"/>
              <a:t> 및 서비스</a:t>
            </a:r>
            <a:r>
              <a:rPr lang="en-US" altLang="ko-KR" dirty="0"/>
              <a:t>] top 5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알려줘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제품</a:t>
            </a:r>
            <a:r>
              <a:rPr lang="en-US" altLang="ko-KR" dirty="0"/>
              <a:t>]</a:t>
            </a:r>
            <a:r>
              <a:rPr lang="ko-KR" altLang="en-US" dirty="0"/>
              <a:t>이 필요한 이유를 알려줘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34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94D38-8B97-6E86-C654-41BA56F9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할수</a:t>
            </a:r>
            <a:r>
              <a:rPr lang="ko-KR" altLang="en-US" dirty="0"/>
              <a:t> 있는 것들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35D95-B794-E18B-9EDF-83AF0CBBF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마케팅 자소서 모의 인터뷰</a:t>
            </a:r>
            <a:endParaRPr lang="en-US" altLang="ko-KR" dirty="0"/>
          </a:p>
          <a:p>
            <a:r>
              <a:rPr lang="ko-KR" altLang="en-US" dirty="0"/>
              <a:t>인간 관계 극복</a:t>
            </a:r>
            <a:endParaRPr lang="en-US" altLang="ko-KR" dirty="0"/>
          </a:p>
          <a:p>
            <a:r>
              <a:rPr lang="ko-KR" altLang="en-US" dirty="0"/>
              <a:t>운동계획 식단관리 명상</a:t>
            </a:r>
            <a:endParaRPr lang="en-US" altLang="ko-KR" dirty="0"/>
          </a:p>
          <a:p>
            <a:r>
              <a:rPr lang="ko-KR" altLang="en-US" dirty="0"/>
              <a:t>창의력 증진 기억력 향상 전략 제공</a:t>
            </a:r>
            <a:endParaRPr lang="en-US" altLang="ko-KR" dirty="0"/>
          </a:p>
          <a:p>
            <a:r>
              <a:rPr lang="ko-KR" altLang="en-US" dirty="0"/>
              <a:t>스트레스 관리 휴식 기술 제시</a:t>
            </a:r>
            <a:endParaRPr lang="en-US" altLang="ko-KR" dirty="0"/>
          </a:p>
          <a:p>
            <a:r>
              <a:rPr lang="ko-KR" altLang="en-US" dirty="0"/>
              <a:t>여행일정 짜기</a:t>
            </a:r>
            <a:endParaRPr lang="en-US" altLang="ko-KR" dirty="0"/>
          </a:p>
          <a:p>
            <a:r>
              <a:rPr lang="ko-KR" altLang="en-US" dirty="0"/>
              <a:t>요리 레시피</a:t>
            </a:r>
            <a:r>
              <a:rPr lang="en-US" altLang="ko-KR" dirty="0"/>
              <a:t>(</a:t>
            </a:r>
            <a:r>
              <a:rPr lang="ko-KR" altLang="en-US" dirty="0"/>
              <a:t>잘못될 수 있으니 주의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재정 관리</a:t>
            </a:r>
            <a:endParaRPr lang="en-US" altLang="ko-KR" dirty="0"/>
          </a:p>
          <a:p>
            <a:r>
              <a:rPr lang="ko-KR" altLang="en-US" dirty="0"/>
              <a:t>의료 상담 법률 상담 세무상담</a:t>
            </a:r>
            <a:r>
              <a:rPr lang="en-US" altLang="ko-KR" dirty="0"/>
              <a:t> </a:t>
            </a:r>
            <a:r>
              <a:rPr lang="ko-KR" altLang="en-US" dirty="0"/>
              <a:t>노무상담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789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243C3-483C-8A44-7B5A-86A15FE4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코드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E0C7A-087F-913A-E205-FF9E4E7AF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파이썬 코드로 </a:t>
            </a:r>
            <a:r>
              <a:rPr lang="ko-KR" altLang="en-US" dirty="0" err="1"/>
              <a:t>호나자의</a:t>
            </a:r>
            <a:r>
              <a:rPr lang="ko-KR" altLang="en-US" dirty="0"/>
              <a:t> 심박수 데이터를 생성하고 약물 투여 전후를 통계적으로 분석하는 코드를 작성 해줘</a:t>
            </a:r>
            <a:endParaRPr lang="en-US" altLang="ko-KR" dirty="0"/>
          </a:p>
          <a:p>
            <a:r>
              <a:rPr lang="ko-KR" altLang="en-US" dirty="0"/>
              <a:t>자세히 설명하지는 않음</a:t>
            </a:r>
          </a:p>
        </p:txBody>
      </p:sp>
    </p:spTree>
    <p:extLst>
      <p:ext uri="{BB962C8B-B14F-4D97-AF65-F5344CB8AC3E}">
        <p14:creationId xmlns:p14="http://schemas.microsoft.com/office/powerpoint/2010/main" val="197575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와이드스크린</PresentationFormat>
  <Paragraphs>52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GPT세대가 온다</vt:lpstr>
      <vt:lpstr>중요성</vt:lpstr>
      <vt:lpstr>한계</vt:lpstr>
      <vt:lpstr>프롬프트</vt:lpstr>
      <vt:lpstr>요약하기</vt:lpstr>
      <vt:lpstr>메일 쓰기</vt:lpstr>
      <vt:lpstr>브레인스토밍</vt:lpstr>
      <vt:lpstr>할수 있는 것들</vt:lpstr>
      <vt:lpstr>Python 코드 작성</vt:lpstr>
      <vt:lpstr>인공지능 이미지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GPT세대가 온다</dc:title>
  <dc:creator>58X3D38</dc:creator>
  <cp:lastModifiedBy>58X3D38</cp:lastModifiedBy>
  <cp:revision>1</cp:revision>
  <dcterms:created xsi:type="dcterms:W3CDTF">2023-05-21T06:22:02Z</dcterms:created>
  <dcterms:modified xsi:type="dcterms:W3CDTF">2023-05-21T06:22:04Z</dcterms:modified>
</cp:coreProperties>
</file>