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85D25-9C69-ED3A-293D-C22989ED7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B5AD98-84CC-4CFB-96F7-D8BC72A29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AC908-3F23-53D5-7AEC-FD98A6AA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AD4AB-7008-F455-9A87-3A3D1731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D9EC8-02B5-F052-425C-B1D188D7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D8F73-163C-D92D-8880-1A872F64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596891-8DD8-DC6C-4AE1-2F7F596B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C3FF8-51FC-7410-BDB0-777D83F7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6DDAC-DD65-20AF-0AE1-1D9A8093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0754C-7C0A-AB0D-5E95-6B9AA8CE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0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BA2CC-033D-8C63-B5C1-56CC76B77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C7D996-DE43-137C-49C3-287C482EE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59F66-ED64-953C-4294-8FA96D36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9B2C9-1D11-6A58-F592-E6A1FE79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61AC2-B1B2-4EAA-717F-F4718A98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F26D6-3BB0-1473-C1D4-487FE8A3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0" y="365125"/>
            <a:ext cx="7502612" cy="1325563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89A0-AE5E-D85F-3112-BCEFE0E4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21" y="1757663"/>
            <a:ext cx="750261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97379-61AC-E491-5946-461B9425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E0291-311D-F13F-FD80-2F97C614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BC4BD-63DA-4172-2100-7CC0D04E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9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DF46F-0332-1987-C83E-81A5A7FB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3C96D-1ED9-708E-3402-51EFA78D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74A0C-B500-4A21-ABDE-74F81DE0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C274-0118-DBFC-D855-EB187649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6A6E0-754B-43DF-87B4-8B6DD3B2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9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C5431-91F2-C2A3-506E-72840D0C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51955F-A467-F933-59C8-BD0AD1E1C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137A9-02B9-F7C0-2FB8-907151D48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5A4EE-F5BA-0947-240D-4043115B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30C05-0294-28B1-2D52-C47E9E95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8E1F8-820C-263C-46EC-D3444B2B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4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AFFCE-9E9C-6803-837A-B311DA1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B3AE7-46F8-AA50-FF18-7211131C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3CDF9-6523-2E2D-636A-C3B10232D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E1905-088F-2098-C2F5-245534CD1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7B9B6-D99C-B03C-F190-1B5D48B2E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7D2BEB-4CA8-DAC0-7CAF-4D4486F8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72DE05-0720-B925-43F0-69ACB904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58044E-ABA2-0561-B8FA-75C2E471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054FB-DEE6-179C-EFDC-3343390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F34CC0-B6DA-F5D7-F9E5-8E5920B2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F4EE5-6A70-BC37-6091-7911AE5E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3A88AB-5539-3008-2304-7CF750D4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6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EE1792-1BBC-9E6D-9832-3BCC598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7A678-B129-CC87-3B13-CD5D92BA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9BEB0-CC63-381F-1705-01EF029E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1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0568C-E80F-B1BC-1652-D5C9E87C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72154-93D9-083E-4A1A-C0E83916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A376B-48DA-B227-EDF0-9FF69C453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64557E-A62F-81EF-1596-BBE85A4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3F551-706D-F40A-9C1D-55C2614F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837BE-D641-7684-8022-59DA4C8D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4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7810-68D5-C5D8-9971-4C0A5942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186F42-63E1-AA9B-314C-F51221A03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0C1A6-6367-214D-0216-F556DEF9B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2F6C8-7324-6910-6756-49DC1EE4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777CD-29B0-7E56-79E4-FC921FA2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848A9-A1C8-7F55-8BB0-5059975E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1FA450-386F-AF52-929A-6D8C064F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18A0B-E128-7F5C-B3D1-A9AA1F8E3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16C10-5E97-5C53-5FF1-51D596DE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9723-EF43-4BCE-8650-69B3B82E5961}" type="datetimeFigureOut">
              <a:rPr lang="ko-KR" altLang="en-US" smtClean="0"/>
              <a:t>2023-09-24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22C67-0292-C160-1465-CA110C79C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AAEA7-C538-015E-F8B7-F5129FBC0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4AC4-D4CD-4DDB-852A-61BE2753FB2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음악으로 자유로워지다">
            <a:extLst>
              <a:ext uri="{FF2B5EF4-FFF2-40B4-BE49-F238E27FC236}">
                <a16:creationId xmlns:a16="http://schemas.microsoft.com/office/drawing/2014/main" id="{66DC15A4-6BB3-4448-B16B-11C6CEC9E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78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B0FF9F-601A-84AD-7F26-65E692B01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43EF612-ABBF-EF3D-D9F3-A875F15B7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97" y="967904"/>
            <a:ext cx="6112476" cy="2387600"/>
          </a:xfrm>
        </p:spPr>
        <p:txBody>
          <a:bodyPr/>
          <a:lstStyle/>
          <a:p>
            <a:r>
              <a:rPr lang="ko-KR" altLang="en-US" dirty="0"/>
              <a:t>음악으로</a:t>
            </a:r>
            <a:br>
              <a:rPr lang="en-US" altLang="ko-KR" dirty="0"/>
            </a:br>
            <a:r>
              <a:rPr lang="ko-KR" altLang="en-US" dirty="0"/>
              <a:t>자유로워지다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7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9C7BC-B306-C407-A1C0-8AA77FFE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읽게된계기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B2DB1-8DF3-7334-AC5C-1C4B7014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처음에는 유희열 논란에서 너그러운 모습을 보고 관심을 가지게 됨</a:t>
            </a:r>
            <a:endParaRPr lang="en-US" altLang="ko-KR" dirty="0"/>
          </a:p>
          <a:p>
            <a:r>
              <a:rPr lang="ko-KR" altLang="en-US" dirty="0"/>
              <a:t>영화음악을 </a:t>
            </a:r>
            <a:r>
              <a:rPr lang="ko-KR" altLang="en-US" dirty="0" err="1"/>
              <a:t>들었을때</a:t>
            </a:r>
            <a:r>
              <a:rPr lang="ko-KR" altLang="en-US" dirty="0"/>
              <a:t> 굉장히 훌륭함</a:t>
            </a:r>
            <a:endParaRPr lang="en-US" altLang="ko-KR" dirty="0"/>
          </a:p>
          <a:p>
            <a:r>
              <a:rPr lang="ko-KR" altLang="en-US" dirty="0"/>
              <a:t>친한 정서를 가지고 있다는 점이 결정적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02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FE6F-592F-AA9B-7C9B-AEB7FDEC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949D7-B316-466C-073F-616D338E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자신이 숨겼으면 하는 이야기들 소위 흑역사라고 하는 이야기들을 </a:t>
            </a:r>
            <a:r>
              <a:rPr lang="ko-KR" altLang="en-US" dirty="0" err="1"/>
              <a:t>가감없이</a:t>
            </a:r>
            <a:r>
              <a:rPr lang="ko-KR" altLang="en-US" dirty="0"/>
              <a:t> 풀어냄</a:t>
            </a:r>
            <a:endParaRPr lang="en-US" altLang="ko-KR" dirty="0"/>
          </a:p>
          <a:p>
            <a:r>
              <a:rPr lang="ko-KR" altLang="en-US" dirty="0"/>
              <a:t>옴니버스식으로 자신의 과거를 이야기 함</a:t>
            </a:r>
            <a:endParaRPr lang="en-US" altLang="ko-KR" dirty="0"/>
          </a:p>
          <a:p>
            <a:r>
              <a:rPr lang="ko-KR" altLang="en-US" dirty="0"/>
              <a:t>자신이 </a:t>
            </a:r>
            <a:r>
              <a:rPr lang="ko-KR" altLang="en-US" dirty="0" err="1"/>
              <a:t>어렸을때</a:t>
            </a:r>
            <a:r>
              <a:rPr lang="ko-KR" altLang="en-US" dirty="0"/>
              <a:t> 열등감을 가진 친구이야기</a:t>
            </a:r>
            <a:endParaRPr lang="en-US" altLang="ko-KR" dirty="0"/>
          </a:p>
          <a:p>
            <a:r>
              <a:rPr lang="ko-KR" altLang="en-US" dirty="0"/>
              <a:t>좋아했던 여자애가 그 친구의 여친이 된 이야기까지도 이야기함</a:t>
            </a:r>
            <a:endParaRPr lang="en-US" altLang="ko-KR" dirty="0"/>
          </a:p>
          <a:p>
            <a:r>
              <a:rPr lang="ko-KR" altLang="en-US" dirty="0"/>
              <a:t>작곡을 어떻게 </a:t>
            </a:r>
            <a:r>
              <a:rPr lang="ko-KR" altLang="en-US" dirty="0" err="1"/>
              <a:t>하게되었는가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허세가 넘쳤던 </a:t>
            </a:r>
            <a:r>
              <a:rPr lang="ko-KR" altLang="en-US" dirty="0" err="1"/>
              <a:t>어렸을때의</a:t>
            </a:r>
            <a:r>
              <a:rPr lang="ko-KR" altLang="en-US" dirty="0"/>
              <a:t> 이야기들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250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12BBD-D13B-247B-9086-3536E5CF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인간으로서 마주본다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29AD0-CFAE-55D5-E6AB-2889AB2B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단언컨데</a:t>
            </a:r>
            <a:r>
              <a:rPr lang="ko-KR" altLang="en-US" dirty="0"/>
              <a:t> 아시아에서 작곡가를 몇 명을 뽑아보라고 한다면 윤이상 미야자키 류이치를 뽑을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거장으로서 성공한 사람을 전지적 시점에서 바라본다는 것은 여러가지 생각을 </a:t>
            </a:r>
            <a:r>
              <a:rPr lang="ko-KR" altLang="en-US" dirty="0" err="1"/>
              <a:t>하게만든다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천재도 사람이구나</a:t>
            </a:r>
            <a:r>
              <a:rPr lang="en-US" altLang="ko-KR" dirty="0"/>
              <a:t>, </a:t>
            </a:r>
            <a:r>
              <a:rPr lang="ko-KR" altLang="en-US" dirty="0"/>
              <a:t>단순히 노력했다 </a:t>
            </a:r>
            <a:r>
              <a:rPr lang="ko-KR" altLang="en-US" dirty="0" err="1"/>
              <a:t>그런것이</a:t>
            </a:r>
            <a:r>
              <a:rPr lang="ko-KR" altLang="en-US" dirty="0"/>
              <a:t> 아니라 상황적인 요인들 그리고 자신의 솔직한 감정에 따라서 이 </a:t>
            </a:r>
            <a:r>
              <a:rPr lang="ko-KR" altLang="en-US" dirty="0" err="1"/>
              <a:t>위치까지오기까지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37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5F63F-3F29-FF15-238E-0307B7D2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거장이 바라보는 세상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EB44B3-F99F-195B-4997-F5A7B00C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피아노 곡은 멜로디는 오른손으로 하고 왼손은 반주역할 즉 서브로 하는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바흐 곡을 보고 왼손도 멜로디를 한다는 것에서 평등함을 느꼈다고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누구나 힘든 곳은 있고 그럼에도 불구하고 </a:t>
            </a:r>
            <a:r>
              <a:rPr lang="ko-KR" altLang="en-US" dirty="0" err="1"/>
              <a:t>나아가야한다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</a:t>
            </a:r>
            <a:endParaRPr lang="en-US" altLang="ko-KR" dirty="0"/>
          </a:p>
          <a:p>
            <a:r>
              <a:rPr lang="ko-KR" altLang="en-US" dirty="0"/>
              <a:t>예술을 길고 인생은 짧다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10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음악으로 자유로워지다.</vt:lpstr>
      <vt:lpstr>읽게된계기</vt:lpstr>
      <vt:lpstr>솔직함</vt:lpstr>
      <vt:lpstr>인간으로서 마주본다.</vt:lpstr>
      <vt:lpstr>거장이 바라보는 세상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음악으로 자유로워지다.</dc:title>
  <dc:creator>58X3D38</dc:creator>
  <cp:lastModifiedBy>58X3D38</cp:lastModifiedBy>
  <cp:revision>1</cp:revision>
  <dcterms:created xsi:type="dcterms:W3CDTF">2023-09-24T14:55:40Z</dcterms:created>
  <dcterms:modified xsi:type="dcterms:W3CDTF">2023-09-24T14:55:47Z</dcterms:modified>
</cp:coreProperties>
</file>