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6C22E-25C6-7FCB-BF49-980F0C6F1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B668B1-44E1-E42A-40DD-57035030D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2C5ED-9E7A-CA68-F808-89700787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641F-FA1F-4459-A8B7-46C01F31D58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18165-BFDF-55EE-9DD0-DE6649FE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27B01-CE00-50B7-A20E-28E599E9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FF51-4791-48FF-9B2C-08D4BD1C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9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B9988-9779-937E-7376-2BA27FB4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B6A4D7-E1B3-E944-3F40-ABEDF336E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8A409-605D-931D-76BF-5B8AEBEE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641F-FA1F-4459-A8B7-46C01F31D58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A3C4-4A21-C4D8-7C57-2301E7E6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09CF0-8462-EF25-254F-05589CF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FF51-4791-48FF-9B2C-08D4BD1C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9FB69A-4D87-CE77-AF40-65DF86DDC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F4ABB7-259A-346D-D4DE-FDAD0A3E4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2EA2D-4D09-779B-1FEE-EBD8BB96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641F-FA1F-4459-A8B7-46C01F31D58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7DC6D-40C5-2F2D-FD2B-483EF9E5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465D3-C52C-211C-E7F9-1031D84A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FF51-4791-48FF-9B2C-08D4BD1C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32416-BB43-68BA-6FE1-1214B257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57EF2-D52A-FBB2-1049-1860C0C8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6B63B-9253-144B-BE07-7E53E0CF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641F-FA1F-4459-A8B7-46C01F31D58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50E67-6D32-A250-B2AB-0C7C5378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4B544-4A58-42B3-5919-41AA7C08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FF51-4791-48FF-9B2C-08D4BD1C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20EB5-A081-F31A-D593-7C90759B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2B9F4-DF80-6E6A-530B-CC22E0EF2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02976-EA7E-911F-10E0-3CEA5639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641F-FA1F-4459-A8B7-46C01F31D58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93E66-E54A-F6A1-1002-2AABA351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48C92-DC31-928A-9DF5-4622C6DA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FF51-4791-48FF-9B2C-08D4BD1C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AB311-63A9-EEB1-785F-BEE946F3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6F763-0397-479A-1762-874D50DF4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13FAB-9B5F-93CE-7F6D-406FA12CE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B1EF38-619E-881B-7947-BD0FAB2C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641F-FA1F-4459-A8B7-46C01F31D58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0F138-CB39-B957-BE72-98033990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EC27F-BA68-B02A-6EA6-1FFBF2E9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FF51-4791-48FF-9B2C-08D4BD1C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63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36357-F9C0-5EDE-B7D1-295ACEDA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07229-D74E-5F86-0CF6-40D86750F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5091E-9802-EC7F-9881-A291B6E50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1626C3-2817-F0A3-46A8-94256373E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995C8E-3F7D-A7B5-F4F8-053E7AD6F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EEC5B7-51BC-1C71-7455-DD38FAD1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641F-FA1F-4459-A8B7-46C01F31D58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77E577-3677-9B83-10AD-93E2F5B4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59FFCC-DA9C-5492-2F85-6DA4173A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FF51-4791-48FF-9B2C-08D4BD1C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5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A87E4-5B50-EAFB-378E-F0F360A4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E789C8-9E4E-591B-1EFD-A89343E9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641F-FA1F-4459-A8B7-46C01F31D58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352F02-CB43-7B90-0A6B-72AA5A90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2AD9F7-6A2C-F126-B338-0F3C8B2B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FF51-4791-48FF-9B2C-08D4BD1C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19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A88538-867D-ADE7-CD58-1D28F4A7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641F-FA1F-4459-A8B7-46C01F31D58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0753C4-756F-6186-DB32-2DAA22C9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E18104-86F5-E543-305A-9B863146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FF51-4791-48FF-9B2C-08D4BD1C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30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87021-F83C-B654-467B-8AA7876B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6F535-166E-9259-99ED-32ED5F0BF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D2AE4-6FBF-E32E-D136-598D728D3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7B3C6-D57D-E8F3-24C4-05CC6267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641F-FA1F-4459-A8B7-46C01F31D58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8CC17B-D853-1A03-2AAE-0FF1300C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B2B26-8855-B221-E514-BDB6D0F5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FF51-4791-48FF-9B2C-08D4BD1C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41E03-E399-5309-02E4-6F02BB13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BA46B4-F840-5E4D-72BC-A09519906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735B-FA43-D82E-B2BC-D03F64E21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4E2410-7223-A1A2-41B4-C3D7EE05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641F-FA1F-4459-A8B7-46C01F31D582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8AEE6-CA26-0B33-F99B-551DF9FF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131B7-3AC0-F8EB-DC3A-1898DE01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6FF51-4791-48FF-9B2C-08D4BD1C7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7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2BF115-D9AC-40FF-2FC7-1C84CFF5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94" y="320675"/>
            <a:ext cx="65936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2F98A-16C5-57CC-58ED-0B6A86CF5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94" y="1825625"/>
            <a:ext cx="65936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B8067-3762-90EF-59B1-DBE76AA91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95C641F-FA1F-4459-A8B7-46C01F31D582}" type="datetimeFigureOut">
              <a:rPr lang="ko-KR" altLang="en-US" smtClean="0"/>
              <a:pPr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2E078-0224-477D-0A57-62BB248C0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BA604-2602-0F45-A9DE-A574C323E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A76FF51-4791-48FF-9B2C-08D4BD1C77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제로 트러스트 보안 대표 이미지">
            <a:extLst>
              <a:ext uri="{FF2B5EF4-FFF2-40B4-BE49-F238E27FC236}">
                <a16:creationId xmlns:a16="http://schemas.microsoft.com/office/drawing/2014/main" id="{9D7BFEA2-5893-73B8-FD1C-B928FD304E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88" y="1"/>
            <a:ext cx="54816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0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D40A6-8954-2D4A-E457-FAF244190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272" y="800789"/>
            <a:ext cx="5377132" cy="4582093"/>
          </a:xfrm>
        </p:spPr>
        <p:txBody>
          <a:bodyPr/>
          <a:lstStyle/>
          <a:p>
            <a:r>
              <a:rPr lang="ko-KR" altLang="en-US" dirty="0"/>
              <a:t>제로</a:t>
            </a:r>
            <a:br>
              <a:rPr lang="en-US" altLang="ko-KR" dirty="0"/>
            </a:br>
            <a:r>
              <a:rPr lang="ko-KR" altLang="en-US" dirty="0"/>
              <a:t>트러스트</a:t>
            </a:r>
            <a:br>
              <a:rPr lang="en-US" altLang="ko-KR" dirty="0"/>
            </a:br>
            <a:r>
              <a:rPr lang="ko-KR" altLang="en-US" dirty="0"/>
              <a:t>보안</a:t>
            </a:r>
            <a:br>
              <a:rPr lang="en-US" altLang="ko-KR" dirty="0"/>
            </a:br>
            <a:r>
              <a:rPr lang="en-US" altLang="ko-KR" dirty="0"/>
              <a:t>1-2</a:t>
            </a:r>
            <a:r>
              <a:rPr lang="ko-KR" altLang="en-US" dirty="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44580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87655-E686-EDAC-4375-8CBA6392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제로 트러스트란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79816-89C1-1CF6-56A7-DADA3465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제로 </a:t>
            </a:r>
            <a:r>
              <a:rPr lang="en-US" altLang="ko-KR" dirty="0"/>
              <a:t>= </a:t>
            </a:r>
            <a:r>
              <a:rPr lang="ko-KR" altLang="en-US" dirty="0"/>
              <a:t>암묵적인 신뢰가 </a:t>
            </a:r>
            <a:r>
              <a:rPr lang="en-US" altLang="ko-KR" dirty="0"/>
              <a:t>0</a:t>
            </a:r>
            <a:r>
              <a:rPr lang="ko-KR" altLang="en-US" dirty="0"/>
              <a:t>을 의미</a:t>
            </a:r>
            <a:endParaRPr lang="en-US" altLang="ko-KR" dirty="0"/>
          </a:p>
          <a:p>
            <a:r>
              <a:rPr lang="ko-KR" altLang="en-US" dirty="0"/>
              <a:t>아무도 안 믿는다는 것이 아님</a:t>
            </a:r>
            <a:endParaRPr lang="en-US" altLang="ko-KR" dirty="0"/>
          </a:p>
          <a:p>
            <a:r>
              <a:rPr lang="ko-KR" altLang="en-US" dirty="0"/>
              <a:t>적절한 수준의 접속을 적시에</a:t>
            </a:r>
            <a:endParaRPr lang="en-US" altLang="ko-KR" dirty="0"/>
          </a:p>
          <a:p>
            <a:r>
              <a:rPr lang="ko-KR" altLang="en-US" dirty="0"/>
              <a:t>어떤 네트워크도 신뢰하지 않는다</a:t>
            </a:r>
            <a:r>
              <a:rPr lang="en-US" altLang="ko-KR" dirty="0"/>
              <a:t>’</a:t>
            </a:r>
            <a:r>
              <a:rPr lang="ko-KR" altLang="en-US" dirty="0"/>
              <a:t>에서 광범위한 보안기능으로 발전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9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0F915-52E5-0C83-D3F1-23969CDD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제로 트러스트인가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F4286-4754-AB43-B45D-EAEB4B441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94" y="1825625"/>
            <a:ext cx="6706800" cy="4351338"/>
          </a:xfrm>
        </p:spPr>
        <p:txBody>
          <a:bodyPr/>
          <a:lstStyle/>
          <a:p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탄력성</a:t>
            </a:r>
            <a:r>
              <a:rPr lang="en-US" altLang="ko-KR" dirty="0"/>
              <a:t>, </a:t>
            </a:r>
            <a:r>
              <a:rPr lang="ko-KR" altLang="en-US" dirty="0"/>
              <a:t>효율성을 동시에 개선</a:t>
            </a:r>
            <a:endParaRPr lang="en-US" altLang="ko-KR" dirty="0"/>
          </a:p>
          <a:p>
            <a:r>
              <a:rPr lang="ko-KR" altLang="en-US" dirty="0"/>
              <a:t>기존의 접근방식</a:t>
            </a:r>
            <a:r>
              <a:rPr lang="en-US" altLang="ko-KR" dirty="0"/>
              <a:t>,</a:t>
            </a:r>
            <a:r>
              <a:rPr lang="ko-KR" altLang="en-US" dirty="0"/>
              <a:t>보안 툴로는 한계 존재</a:t>
            </a:r>
            <a:endParaRPr lang="en-US" altLang="ko-KR" dirty="0"/>
          </a:p>
          <a:p>
            <a:r>
              <a:rPr lang="ko-KR" altLang="en-US" dirty="0"/>
              <a:t>자동화된 것을 통해서 소규모에서도 보안을 실현</a:t>
            </a:r>
            <a:endParaRPr lang="en-US" altLang="ko-KR" dirty="0"/>
          </a:p>
          <a:p>
            <a:r>
              <a:rPr lang="en-US" altLang="ko-KR" dirty="0"/>
              <a:t>NO MORE CHEWY CENTERS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36690-D95D-A0E5-23C4-A5AAA487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2" y="320675"/>
            <a:ext cx="6784438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NO MORE CHEWY CENTERS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F0A50-B04D-D8AF-A139-7D809B8CC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13DA2-4037-1736-BC07-43A7CA037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" y="1048036"/>
            <a:ext cx="7023664" cy="58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8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5C4AC-346F-6BD4-C855-E2EFE9ED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구현할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F2F0F7-0362-EB23-C894-2D02B9118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ID</a:t>
            </a:r>
            <a:r>
              <a:rPr lang="ko-KR" altLang="en-US" dirty="0"/>
              <a:t>와 리소스를 세분화해 분류</a:t>
            </a:r>
            <a:endParaRPr lang="en-US" altLang="ko-KR" dirty="0"/>
          </a:p>
          <a:p>
            <a:r>
              <a:rPr lang="en-US" altLang="ko-KR" dirty="0"/>
              <a:t>ID,</a:t>
            </a:r>
            <a:r>
              <a:rPr lang="ko-KR" altLang="en-US" dirty="0"/>
              <a:t>장치</a:t>
            </a:r>
            <a:r>
              <a:rPr lang="en-US" altLang="ko-KR" dirty="0"/>
              <a:t>,</a:t>
            </a:r>
            <a:r>
              <a:rPr lang="ko-KR" altLang="en-US" dirty="0"/>
              <a:t>네트워크</a:t>
            </a:r>
            <a:r>
              <a:rPr lang="en-US" altLang="ko-KR" dirty="0"/>
              <a:t>,</a:t>
            </a:r>
            <a:r>
              <a:rPr lang="ko-KR" altLang="en-US" dirty="0"/>
              <a:t>시스템 맥락 고려</a:t>
            </a:r>
            <a:endParaRPr lang="en-US" altLang="ko-KR" dirty="0"/>
          </a:p>
          <a:p>
            <a:r>
              <a:rPr lang="ko-KR" altLang="en-US" dirty="0"/>
              <a:t>데이터 간의 통합 또는 연계</a:t>
            </a:r>
            <a:endParaRPr lang="en-US" altLang="ko-KR" dirty="0"/>
          </a:p>
          <a:p>
            <a:r>
              <a:rPr lang="ko-KR" altLang="en-US" dirty="0"/>
              <a:t>제로 트러스트 플랫폼에서 처리</a:t>
            </a:r>
            <a:endParaRPr lang="en-US" altLang="ko-KR" dirty="0"/>
          </a:p>
          <a:p>
            <a:r>
              <a:rPr lang="ko-KR" altLang="en-US" dirty="0"/>
              <a:t>네트워크 로그를 남김</a:t>
            </a:r>
            <a:endParaRPr lang="en-US" altLang="ko-KR" dirty="0"/>
          </a:p>
          <a:p>
            <a:r>
              <a:rPr lang="ko-KR" altLang="en-US" dirty="0"/>
              <a:t>로그는 </a:t>
            </a:r>
            <a:r>
              <a:rPr lang="en-US" altLang="ko-KR" dirty="0"/>
              <a:t>ID </a:t>
            </a:r>
            <a:r>
              <a:rPr lang="ko-KR" altLang="en-US" dirty="0"/>
              <a:t>중심 </a:t>
            </a:r>
            <a:r>
              <a:rPr lang="en-US" altLang="ko-KR" dirty="0"/>
              <a:t>context </a:t>
            </a:r>
            <a:r>
              <a:rPr lang="ko-KR" altLang="en-US" dirty="0"/>
              <a:t>정보 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62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제로 트러스트 보안 1-2장</vt:lpstr>
      <vt:lpstr>제로 트러스트란?</vt:lpstr>
      <vt:lpstr>왜 제로 트러스트인가?</vt:lpstr>
      <vt:lpstr>NO MORE CHEWY CENTERS </vt:lpstr>
      <vt:lpstr>어떻게 구현할 것인가?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제로 트러스트 보안 1-2장</dc:title>
  <dc:creator>58X3D38</dc:creator>
  <cp:lastModifiedBy>58X3D38</cp:lastModifiedBy>
  <cp:revision>1</cp:revision>
  <dcterms:created xsi:type="dcterms:W3CDTF">2023-06-01T03:43:43Z</dcterms:created>
  <dcterms:modified xsi:type="dcterms:W3CDTF">2023-06-01T03:44:04Z</dcterms:modified>
</cp:coreProperties>
</file>