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2"/>
  </p:notesMasterIdLst>
  <p:sldIdLst>
    <p:sldId id="256" r:id="rId4"/>
    <p:sldId id="305" r:id="rId5"/>
    <p:sldId id="302" r:id="rId6"/>
    <p:sldId id="303" r:id="rId7"/>
    <p:sldId id="308" r:id="rId8"/>
    <p:sldId id="309" r:id="rId9"/>
    <p:sldId id="310" r:id="rId10"/>
    <p:sldId id="262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16" autoAdjust="0"/>
    <p:restoredTop sz="96196" autoAdjust="0"/>
  </p:normalViewPr>
  <p:slideViewPr>
    <p:cSldViewPr>
      <p:cViewPr varScale="1">
        <p:scale>
          <a:sx n="91" d="100"/>
          <a:sy n="91" d="100"/>
        </p:scale>
        <p:origin x="96" y="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2019-09-27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792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37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5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microsoft.com/office/2007/relationships/hdphoto" Target="../media/hdphoto7.wdp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microsoft.com/office/2007/relationships/hdphoto" Target="../media/hdphoto6.wdp"/><Relationship Id="rId5" Type="http://schemas.microsoft.com/office/2007/relationships/hdphoto" Target="../media/hdphoto3.wdp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microsoft.com/office/2007/relationships/hdphoto" Target="../media/hdphoto5.wdp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79812" y="1923678"/>
            <a:ext cx="3384376" cy="1048242"/>
          </a:xfrm>
        </p:spPr>
        <p:txBody>
          <a:bodyPr/>
          <a:lstStyle/>
          <a:p>
            <a:pPr lvl="0"/>
            <a:r>
              <a:rPr lang="ko-KR" altLang="en-US" b="1" dirty="0">
                <a:ea typeface="맑은 고딕" pitchFamily="50" charset="-127"/>
              </a:rPr>
              <a:t>스위칭</a:t>
            </a:r>
            <a:endParaRPr lang="en-US" altLang="ko-KR" b="1" dirty="0">
              <a:solidFill>
                <a:srgbClr val="57A7BD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879664" y="3003798"/>
            <a:ext cx="3384376" cy="481178"/>
          </a:xfrm>
        </p:spPr>
        <p:txBody>
          <a:bodyPr/>
          <a:lstStyle/>
          <a:p>
            <a:pPr lvl="0"/>
            <a:r>
              <a:rPr lang="ko-KR" altLang="en-US" b="1" dirty="0"/>
              <a:t>박상민 오동근 이병남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/>
          <p:cNvSpPr/>
          <p:nvPr/>
        </p:nvSpPr>
        <p:spPr>
          <a:xfrm rot="2539017">
            <a:off x="1325645" y="1239780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SWITCHING</a:t>
            </a:r>
            <a:endParaRPr lang="ko-KR" altLang="en-US" dirty="0"/>
          </a:p>
        </p:txBody>
      </p:sp>
      <p:sp>
        <p:nvSpPr>
          <p:cNvPr id="7" name="Rounded Rectangle 7"/>
          <p:cNvSpPr/>
          <p:nvPr/>
        </p:nvSpPr>
        <p:spPr>
          <a:xfrm rot="2539017">
            <a:off x="1253637" y="2230413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218214" y="1347614"/>
            <a:ext cx="6928782" cy="809929"/>
            <a:chOff x="2227885" y="1330362"/>
            <a:chExt cx="2851775" cy="809929"/>
          </a:xfrm>
        </p:grpSpPr>
        <p:sp>
          <p:nvSpPr>
            <p:cNvPr id="9" name="TextBox 8"/>
            <p:cNvSpPr txBox="1"/>
            <p:nvPr/>
          </p:nvSpPr>
          <p:spPr>
            <a:xfrm>
              <a:off x="2243727" y="1617071"/>
              <a:ext cx="2835933" cy="523220"/>
            </a:xfrm>
            <a:prstGeom prst="rect">
              <a:avLst/>
            </a:prstGeom>
            <a:solidFill>
              <a:srgbClr val="69B6CC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- 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혼자 세계를 지배하려는 시간의 능력자를 저지하기위해 공간의 능력자가 주인공을 성장</a:t>
              </a:r>
              <a:endPara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  <a:p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  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시켜</a:t>
              </a:r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시간의 능력자를 저지하러 가는 스토리</a:t>
              </a:r>
              <a:endPara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27885" y="1330362"/>
              <a:ext cx="28359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스토리</a:t>
              </a:r>
            </a:p>
          </p:txBody>
        </p:sp>
      </p:grpSp>
      <p:grpSp>
        <p:nvGrpSpPr>
          <p:cNvPr id="17" name="Group 7">
            <a:extLst>
              <a:ext uri="{FF2B5EF4-FFF2-40B4-BE49-F238E27FC236}">
                <a16:creationId xmlns:a16="http://schemas.microsoft.com/office/drawing/2014/main" id="{81ECFFF4-7CD0-4D7B-A5C3-728A16B81C8E}"/>
              </a:ext>
            </a:extLst>
          </p:cNvPr>
          <p:cNvGrpSpPr/>
          <p:nvPr/>
        </p:nvGrpSpPr>
        <p:grpSpPr>
          <a:xfrm>
            <a:off x="2171462" y="2385253"/>
            <a:ext cx="6786461" cy="1032210"/>
            <a:chOff x="2210409" y="1330362"/>
            <a:chExt cx="2853408" cy="10322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CF8A1E-0281-426B-B12D-32BB946B0ED7}"/>
                </a:ext>
              </a:extLst>
            </p:cNvPr>
            <p:cNvSpPr txBox="1"/>
            <p:nvPr/>
          </p:nvSpPr>
          <p:spPr>
            <a:xfrm>
              <a:off x="2210409" y="1623908"/>
              <a:ext cx="2835933" cy="738664"/>
            </a:xfrm>
            <a:prstGeom prst="rect">
              <a:avLst/>
            </a:prstGeom>
            <a:solidFill>
              <a:srgbClr val="69B6CC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- 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시간의 능력자</a:t>
              </a:r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(MITE)</a:t>
              </a:r>
            </a:p>
            <a:p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- 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조력자</a:t>
              </a:r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, 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공간의 능력자</a:t>
              </a:r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(MAUI)</a:t>
              </a:r>
            </a:p>
            <a:p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- 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플레이어</a:t>
              </a:r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(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주인공</a:t>
              </a:r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1460FDC-F0B9-42F4-9735-DF527EF9AA39}"/>
                </a:ext>
              </a:extLst>
            </p:cNvPr>
            <p:cNvSpPr txBox="1"/>
            <p:nvPr/>
          </p:nvSpPr>
          <p:spPr>
            <a:xfrm>
              <a:off x="2227885" y="1330362"/>
              <a:ext cx="28359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등장인물</a:t>
              </a:r>
            </a:p>
          </p:txBody>
        </p:sp>
      </p:grpSp>
      <p:sp>
        <p:nvSpPr>
          <p:cNvPr id="14" name="Rounded Rectangle 7">
            <a:extLst>
              <a:ext uri="{FF2B5EF4-FFF2-40B4-BE49-F238E27FC236}">
                <a16:creationId xmlns:a16="http://schemas.microsoft.com/office/drawing/2014/main" id="{87D64199-5A5A-4F7F-A529-46B40954560D}"/>
              </a:ext>
            </a:extLst>
          </p:cNvPr>
          <p:cNvSpPr/>
          <p:nvPr/>
        </p:nvSpPr>
        <p:spPr>
          <a:xfrm rot="2539017">
            <a:off x="1210622" y="3454370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7">
            <a:extLst>
              <a:ext uri="{FF2B5EF4-FFF2-40B4-BE49-F238E27FC236}">
                <a16:creationId xmlns:a16="http://schemas.microsoft.com/office/drawing/2014/main" id="{31E81127-0CC4-4C48-AAE1-53726EC03ED2}"/>
              </a:ext>
            </a:extLst>
          </p:cNvPr>
          <p:cNvGrpSpPr/>
          <p:nvPr/>
        </p:nvGrpSpPr>
        <p:grpSpPr>
          <a:xfrm>
            <a:off x="2171462" y="3587625"/>
            <a:ext cx="6786461" cy="601323"/>
            <a:chOff x="2210409" y="1330362"/>
            <a:chExt cx="2853408" cy="60132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8E00566-2D6E-4435-8D3B-250504187106}"/>
                </a:ext>
              </a:extLst>
            </p:cNvPr>
            <p:cNvSpPr txBox="1"/>
            <p:nvPr/>
          </p:nvSpPr>
          <p:spPr>
            <a:xfrm>
              <a:off x="2210409" y="1623908"/>
              <a:ext cx="2835933" cy="307777"/>
            </a:xfrm>
            <a:prstGeom prst="rect">
              <a:avLst/>
            </a:prstGeom>
            <a:solidFill>
              <a:srgbClr val="69B6CC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-Sci – Fi 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배경</a:t>
              </a:r>
              <a:endPara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66C5FF8-DC91-48B5-8DD7-EC2A70E368F3}"/>
                </a:ext>
              </a:extLst>
            </p:cNvPr>
            <p:cNvSpPr txBox="1"/>
            <p:nvPr/>
          </p:nvSpPr>
          <p:spPr>
            <a:xfrm>
              <a:off x="2227885" y="1330362"/>
              <a:ext cx="28359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배경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288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61">
            <a:extLst>
              <a:ext uri="{FF2B5EF4-FFF2-40B4-BE49-F238E27FC236}">
                <a16:creationId xmlns:a16="http://schemas.microsoft.com/office/drawing/2014/main" id="{73A10EE8-E97D-493A-AA9F-5D67D31BDF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1" b="95418" l="69538" r="96462">
                        <a14:foregroundMark x1="70154" y1="24900" x2="70154" y2="24900"/>
                        <a14:foregroundMark x1="72846" y1="17629" x2="72846" y2="17629"/>
                        <a14:foregroundMark x1="78692" y1="13048" x2="78692" y2="13048"/>
                        <a14:foregroundMark x1="77769" y1="13048" x2="77769" y2="13048"/>
                        <a14:foregroundMark x1="76308" y1="14044" x2="76308" y2="14044"/>
                        <a14:foregroundMark x1="76231" y1="13147" x2="76231" y2="13147"/>
                        <a14:foregroundMark x1="77769" y1="13546" x2="82154" y2="16534"/>
                        <a14:foregroundMark x1="82154" y1="16534" x2="87154" y2="27988"/>
                        <a14:foregroundMark x1="87154" y1="27988" x2="87385" y2="41833"/>
                        <a14:foregroundMark x1="78615" y1="20916" x2="81385" y2="31673"/>
                        <a14:foregroundMark x1="88154" y1="56972" x2="88154" y2="73805"/>
                        <a14:foregroundMark x1="87923" y1="70020" x2="84615" y2="90637"/>
                        <a14:foregroundMark x1="73308" y1="21514" x2="73308" y2="21514"/>
                        <a14:foregroundMark x1="73385" y1="22112" x2="73385" y2="22112"/>
                        <a14:foregroundMark x1="85308" y1="89641" x2="83462" y2="93127"/>
                        <a14:foregroundMark x1="80385" y1="93127" x2="79923" y2="95219"/>
                        <a14:foregroundMark x1="93931" y1="84263" x2="93923" y2="84960"/>
                        <a14:foregroundMark x1="93947" y1="82968" x2="93931" y2="84263"/>
                        <a14:foregroundMark x1="94000" y1="78586" x2="93947" y2="82968"/>
                        <a14:foregroundMark x1="94621" y1="87843" x2="95538" y2="91633"/>
                        <a14:foregroundMark x1="95538" y1="91633" x2="94923" y2="93725"/>
                        <a14:foregroundMark x1="85615" y1="92530" x2="85308" y2="95418"/>
                        <a14:foregroundMark x1="87538" y1="46414" x2="90000" y2="55677"/>
                        <a14:foregroundMark x1="90000" y1="55677" x2="90615" y2="88745"/>
                        <a14:foregroundMark x1="89846" y1="45518" x2="92154" y2="53088"/>
                        <a14:foregroundMark x1="92154" y1="53088" x2="92231" y2="54283"/>
                        <a14:foregroundMark x1="91462" y1="45518" x2="92692" y2="50797"/>
                        <a14:foregroundMark x1="88615" y1="51992" x2="89846" y2="84263"/>
                        <a14:foregroundMark x1="89846" y1="84263" x2="91692" y2="91833"/>
                        <a14:foregroundMark x1="91692" y1="91833" x2="92000" y2="91932"/>
                        <a14:foregroundMark x1="91385" y1="82072" x2="93538" y2="89343"/>
                        <a14:foregroundMark x1="93538" y1="89343" x2="93615" y2="91833"/>
                        <a14:foregroundMark x1="91846" y1="77390" x2="94000" y2="87450"/>
                        <a14:foregroundMark x1="91231" y1="81275" x2="92077" y2="879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438" b="42010"/>
          <a:stretch/>
        </p:blipFill>
        <p:spPr>
          <a:xfrm flipH="1">
            <a:off x="5292080" y="3515311"/>
            <a:ext cx="1220126" cy="1628189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C73E4DE5-4C30-4962-A217-E64C6DFB2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053" l="0" r="99880">
                        <a14:foregroundMark x1="6310" y1="4486" x2="52878" y2="46903"/>
                        <a14:foregroundMark x1="66210" y1="56917" x2="79976" y2="67257"/>
                        <a14:foregroundMark x1="52878" y1="46903" x2="54838" y2="48375"/>
                        <a14:foregroundMark x1="92214" y1="94822" x2="92588" y2="95664"/>
                        <a14:foregroundMark x1="79976" y1="67257" x2="92208" y2="94807"/>
                        <a14:foregroundMark x1="78537" y1="50265" x2="71103" y2="72743"/>
                        <a14:foregroundMark x1="71103" y1="72743" x2="66547" y2="79115"/>
                        <a14:foregroundMark x1="64203" y1="57013" x2="51799" y2="68319"/>
                        <a14:foregroundMark x1="51799" y1="68319" x2="47962" y2="69735"/>
                        <a14:foregroundMark x1="40168" y1="32389" x2="38717" y2="41719"/>
                        <a14:foregroundMark x1="43205" y1="60344" x2="42206" y2="61593"/>
                        <a14:foregroundMark x1="61751" y1="37168" x2="52806" y2="48346"/>
                        <a14:foregroundMark x1="27206" y1="64100" x2="23141" y2="64779"/>
                        <a14:foregroundMark x1="31769" y1="63337" x2="31664" y2="63355"/>
                        <a14:foregroundMark x1="42206" y1="61593" x2="39041" y2="62122"/>
                        <a14:foregroundMark x1="20877" y1="43570" x2="19664" y2="32212"/>
                        <a14:foregroundMark x1="23141" y1="64779" x2="21582" y2="50175"/>
                        <a14:foregroundMark x1="19664" y1="32212" x2="37170" y2="18761"/>
                        <a14:foregroundMark x1="37170" y1="18761" x2="44964" y2="40000"/>
                        <a14:foregroundMark x1="27570" y1="64986" x2="27098" y2="65664"/>
                        <a14:foregroundMark x1="30736" y1="60438" x2="30566" y2="60682"/>
                        <a14:foregroundMark x1="44964" y1="40000" x2="40805" y2="45974"/>
                        <a14:foregroundMark x1="27098" y1="65664" x2="10791" y2="71327"/>
                        <a14:foregroundMark x1="10791" y1="71327" x2="7314" y2="39292"/>
                        <a14:foregroundMark x1="7314" y1="39292" x2="15108" y2="17522"/>
                        <a14:foregroundMark x1="15108" y1="17522" x2="31055" y2="28850"/>
                        <a14:foregroundMark x1="31055" y1="28850" x2="18585" y2="21062"/>
                        <a14:foregroundMark x1="18585" y1="21062" x2="6475" y2="32920"/>
                        <a14:foregroundMark x1="6475" y1="32920" x2="4556" y2="52743"/>
                        <a14:foregroundMark x1="4556" y1="52743" x2="10432" y2="71858"/>
                        <a14:foregroundMark x1="10432" y1="71858" x2="22062" y2="82832"/>
                        <a14:foregroundMark x1="22062" y1="82832" x2="9263" y2="96645"/>
                        <a14:foregroundMark x1="1555" y1="19433" x2="1559" y2="18230"/>
                        <a14:foregroundMark x1="6671" y1="4309" x2="13789" y2="7080"/>
                        <a14:foregroundMark x1="5589" y1="3888" x2="6592" y2="4278"/>
                        <a14:foregroundMark x1="9495" y1="2196" x2="26072" y2="1682"/>
                        <a14:foregroundMark x1="72923" y1="2122" x2="82614" y2="2301"/>
                        <a14:foregroundMark x1="82614" y1="2301" x2="93885" y2="15221"/>
                        <a14:foregroundMark x1="93885" y1="15221" x2="96886" y2="24351"/>
                        <a14:foregroundMark x1="96931" y1="34539" x2="83094" y2="41593"/>
                        <a14:foregroundMark x1="83094" y1="41593" x2="57194" y2="22655"/>
                        <a14:foregroundMark x1="57194" y1="22655" x2="44724" y2="30265"/>
                        <a14:foregroundMark x1="44724" y1="30265" x2="48290" y2="47710"/>
                        <a14:foregroundMark x1="48946" y1="47802" x2="49161" y2="21947"/>
                        <a14:foregroundMark x1="49161" y1="21947" x2="50000" y2="42301"/>
                        <a14:foregroundMark x1="62553" y1="57092" x2="63669" y2="58407"/>
                        <a14:foregroundMark x1="50000" y1="42301" x2="55092" y2="48300"/>
                        <a14:foregroundMark x1="63669" y1="58407" x2="61825" y2="95675"/>
                        <a14:foregroundMark x1="25038" y1="98474" x2="11990" y2="98938"/>
                        <a14:foregroundMark x1="11990" y1="98938" x2="1439" y2="86018"/>
                        <a14:foregroundMark x1="1439" y1="86018" x2="1101" y2="79027"/>
                        <a14:foregroundMark x1="39646" y1="64464" x2="40528" y2="64425"/>
                        <a14:foregroundMark x1="2804" y1="66092" x2="27574" y2="64997"/>
                        <a14:foregroundMark x1="40528" y1="64425" x2="66667" y2="64425"/>
                        <a14:foregroundMark x1="66667" y1="64425" x2="81295" y2="71327"/>
                        <a14:foregroundMark x1="81295" y1="71327" x2="67866" y2="76283"/>
                        <a14:foregroundMark x1="67866" y1="76283" x2="51079" y2="71504"/>
                        <a14:foregroundMark x1="51079" y1="71504" x2="64868" y2="78407"/>
                        <a14:foregroundMark x1="64868" y1="78407" x2="71343" y2="59646"/>
                        <a14:foregroundMark x1="71343" y1="59646" x2="86331" y2="64956"/>
                        <a14:foregroundMark x1="86331" y1="64956" x2="88489" y2="41770"/>
                        <a14:foregroundMark x1="88489" y1="41770" x2="85012" y2="16460"/>
                        <a14:foregroundMark x1="85012" y1="16460" x2="96643" y2="5310"/>
                        <a14:foregroundMark x1="97710" y1="81364" x2="97842" y2="90796"/>
                        <a14:foregroundMark x1="96643" y1="5310" x2="96899" y2="23560"/>
                        <a14:foregroundMark x1="97842" y1="90796" x2="77698" y2="99115"/>
                        <a14:foregroundMark x1="77698" y1="99115" x2="73739" y2="98562"/>
                        <a14:foregroundMark x1="55516" y1="89735" x2="54052" y2="95810"/>
                        <a14:foregroundMark x1="33333" y1="95752" x2="58513" y2="92566"/>
                        <a14:foregroundMark x1="17506" y1="19115" x2="14916" y2="44875"/>
                        <a14:foregroundMark x1="15965" y1="50243" x2="25300" y2="78584"/>
                        <a14:foregroundMark x1="14241" y1="50055" x2="14988" y2="63009"/>
                        <a14:foregroundMark x1="12110" y1="13097" x2="13936" y2="44769"/>
                        <a14:foregroundMark x1="14988" y1="63009" x2="18345" y2="80177"/>
                        <a14:foregroundMark x1="43645" y1="13628" x2="59113" y2="35398"/>
                        <a14:foregroundMark x1="59113" y1="35398" x2="69424" y2="41947"/>
                        <a14:foregroundMark x1="41138" y1="70238" x2="52878" y2="71150"/>
                        <a14:foregroundMark x1="52878" y1="71150" x2="60422" y2="57193"/>
                        <a14:foregroundMark x1="68249" y1="50523" x2="79976" y2="43186"/>
                        <a14:foregroundMark x1="79976" y1="43186" x2="86691" y2="22301"/>
                        <a14:foregroundMark x1="86691" y1="22301" x2="86331" y2="1062"/>
                        <a14:foregroundMark x1="86331" y1="1062" x2="97553" y2="10966"/>
                        <a14:foregroundMark x1="97482" y1="80430" x2="97385" y2="94500"/>
                        <a14:foregroundMark x1="97898" y1="20531" x2="97877" y2="23550"/>
                        <a14:foregroundMark x1="24847" y1="97668" x2="18106" y2="97699"/>
                        <a14:foregroundMark x1="91167" y1="97365" x2="74357" y2="97442"/>
                        <a14:foregroundMark x1="30765" y1="95150" x2="62590" y2="88496"/>
                        <a14:foregroundMark x1="26479" y1="96046" x2="28945" y2="95530"/>
                        <a14:foregroundMark x1="20264" y1="97345" x2="25775" y2="96192"/>
                        <a14:foregroundMark x1="62590" y1="88496" x2="50505" y2="95871"/>
                        <a14:foregroundMark x1="74369" y1="97420" x2="74580" y2="97522"/>
                        <a14:foregroundMark x1="52638" y1="86903" x2="70455" y2="95526"/>
                        <a14:foregroundMark x1="60183" y1="95704" x2="72662" y2="87788"/>
                        <a14:foregroundMark x1="79856" y1="96637" x2="81295" y2="99292"/>
                        <a14:foregroundMark x1="84772" y1="96106" x2="84772" y2="99823"/>
                        <a14:foregroundMark x1="86691" y1="95752" x2="86571" y2="99646"/>
                        <a14:foregroundMark x1="70743" y1="89735" x2="66412" y2="95596"/>
                        <a14:foregroundMark x1="99391" y1="81073" x2="99577" y2="93968"/>
                        <a14:foregroundMark x1="93046" y1="8319" x2="94052" y2="4110"/>
                        <a14:foregroundMark x1="45444" y1="10973" x2="58866" y2="3915"/>
                        <a14:foregroundMark x1="73133" y1="1573" x2="91039" y2="3021"/>
                        <a14:foregroundMark x1="95405" y1="4259" x2="63669" y2="8319"/>
                        <a14:foregroundMark x1="27519" y1="3799" x2="12710" y2="1947"/>
                        <a14:foregroundMark x1="63669" y1="8319" x2="32218" y2="4386"/>
                        <a14:foregroundMark x1="12710" y1="1947" x2="839" y2="13274"/>
                        <a14:foregroundMark x1="2410" y1="76123" x2="2899" y2="95687"/>
                        <a14:foregroundMark x1="839" y1="13274" x2="997" y2="19618"/>
                        <a14:foregroundMark x1="3957" y1="81593" x2="1079" y2="86903"/>
                        <a14:foregroundMark x1="1199" y1="84071" x2="240" y2="86372"/>
                        <a14:foregroundMark x1="3957" y1="10619" x2="360" y2="4071"/>
                        <a14:foregroundMark x1="13789" y1="6726" x2="15827" y2="354"/>
                        <a14:foregroundMark x1="90168" y1="7788" x2="93082" y2="4003"/>
                        <a14:foregroundMark x1="85731" y1="9204" x2="76259" y2="177"/>
                        <a14:foregroundMark x1="71343" y1="10973" x2="66159" y2="4264"/>
                        <a14:foregroundMark x1="54676" y1="10265" x2="50289" y2="4077"/>
                        <a14:foregroundMark x1="50360" y1="10973" x2="41246" y2="4247"/>
                        <a14:foregroundMark x1="26493" y1="1064" x2="20983" y2="1593"/>
                        <a14:foregroundMark x1="30786" y1="4633" x2="35252" y2="6018"/>
                        <a14:foregroundMark x1="20983" y1="1593" x2="27243" y2="3534"/>
                        <a14:foregroundMark x1="35252" y1="6018" x2="35725" y2="3781"/>
                        <a14:foregroundMark x1="46624" y1="4146" x2="48082" y2="12212"/>
                        <a14:foregroundMark x1="80336" y1="4248" x2="80695" y2="708"/>
                        <a14:foregroundMark x1="6715" y1="5310" x2="5995" y2="3894"/>
                        <a14:foregroundMark x1="10911" y1="3363" x2="4916" y2="3186"/>
                        <a14:foregroundMark x1="2197" y1="36602" x2="3118" y2="71327"/>
                        <a14:foregroundMark x1="3118" y1="71327" x2="2878" y2="72920"/>
                        <a14:foregroundMark x1="3957" y1="35575" x2="2638" y2="30442"/>
                        <a14:foregroundMark x1="2158" y1="20708" x2="2878" y2="37168"/>
                        <a14:foregroundMark x1="6115" y1="96637" x2="6115" y2="96637"/>
                        <a14:foregroundMark x1="28657" y1="96814" x2="35492" y2="93451"/>
                        <a14:foregroundMark x1="28417" y1="96283" x2="22062" y2="98938"/>
                        <a14:foregroundMark x1="31175" y1="96460" x2="45444" y2="96814"/>
                        <a14:foregroundMark x1="45444" y1="96814" x2="59113" y2="96106"/>
                        <a14:foregroundMark x1="59113" y1="96106" x2="69784" y2="96106"/>
                        <a14:foregroundMark x1="92326" y1="96814" x2="92326" y2="96814"/>
                        <a14:foregroundMark x1="93165" y1="96460" x2="98921" y2="95398"/>
                        <a14:foregroundMark x1="97722" y1="97522" x2="98801" y2="94336"/>
                        <a14:foregroundMark x1="98561" y1="96814" x2="99640" y2="94336"/>
                        <a14:foregroundMark x1="98561" y1="95398" x2="99161" y2="96283"/>
                        <a14:foregroundMark x1="96283" y1="24956" x2="97722" y2="27611"/>
                        <a14:foregroundMark x1="97362" y1="27788" x2="97242" y2="35929"/>
                        <a14:foregroundMark x1="98082" y1="36637" x2="97122" y2="39292"/>
                        <a14:foregroundMark x1="97122" y1="47434" x2="97722" y2="46018"/>
                        <a14:foregroundMark x1="96523" y1="55752" x2="98082" y2="53451"/>
                        <a14:foregroundMark x1="96283" y1="66549" x2="97242" y2="63717"/>
                        <a14:foregroundMark x1="96523" y1="59292" x2="97482" y2="63540"/>
                        <a14:foregroundMark x1="96763" y1="66372" x2="97602" y2="69381"/>
                        <a14:foregroundMark x1="96523" y1="72920" x2="97962" y2="75398"/>
                        <a14:foregroundMark x1="97242" y1="77522" x2="99281" y2="79646"/>
                        <a14:foregroundMark x1="55635" y1="5664" x2="57314" y2="3540"/>
                        <a14:foregroundMark x1="45084" y1="5487" x2="47122" y2="3540"/>
                        <a14:foregroundMark x1="27698" y1="3009" x2="48681" y2="4602"/>
                        <a14:foregroundMark x1="95683" y1="4248" x2="97962" y2="4779"/>
                        <a14:foregroundMark x1="36930" y1="6726" x2="50360" y2="3540"/>
                        <a14:foregroundMark x1="50360" y1="3540" x2="64029" y2="3540"/>
                        <a14:foregroundMark x1="72620" y1="1691" x2="75540" y2="1062"/>
                        <a14:foregroundMark x1="64029" y1="3540" x2="64517" y2="3435"/>
                        <a14:foregroundMark x1="75899" y1="708" x2="89448" y2="1770"/>
                        <a14:foregroundMark x1="89448" y1="1770" x2="89448" y2="1770"/>
                        <a14:foregroundMark x1="80576" y1="531" x2="94125" y2="3717"/>
                        <a14:foregroundMark x1="94125" y1="3717" x2="97601" y2="17646"/>
                        <a14:foregroundMark x1="96643" y1="15752" x2="97601" y2="14408"/>
                        <a14:foregroundMark x1="97362" y1="12920" x2="97601" y2="12450"/>
                        <a14:foregroundMark x1="98820" y1="20531" x2="98921" y2="20885"/>
                        <a14:foregroundMark x1="94005" y1="3717" x2="97601" y2="16275"/>
                        <a14:foregroundMark x1="97482" y1="15044" x2="97601" y2="15211"/>
                        <a14:foregroundMark x1="93525" y1="10796" x2="96043" y2="4248"/>
                        <a14:foregroundMark x1="94724" y1="4071" x2="98561" y2="16814"/>
                        <a14:foregroundMark x1="97962" y1="12920" x2="99400" y2="10973"/>
                        <a14:foregroundMark x1="97722" y1="8850" x2="99880" y2="6195"/>
                        <a14:foregroundMark x1="97602" y1="15575" x2="98681" y2="15752"/>
                        <a14:foregroundMark x1="96043" y1="13805" x2="99281" y2="14867"/>
                        <a14:foregroundMark x1="97962" y1="16460" x2="99281" y2="18230"/>
                        <a14:foregroundMark x1="10671" y1="44779" x2="55156" y2="54336"/>
                        <a14:foregroundMark x1="55156" y1="54336" x2="63549" y2="53451"/>
                        <a14:foregroundMark x1="25540" y1="46195" x2="52998" y2="43186"/>
                        <a14:foregroundMark x1="52998" y1="43186" x2="67986" y2="46018"/>
                        <a14:foregroundMark x1="67986" y1="46018" x2="37170" y2="51858"/>
                        <a14:foregroundMark x1="37170" y1="51858" x2="33933" y2="71327"/>
                        <a14:foregroundMark x1="33933" y1="71327" x2="31295" y2="60177"/>
                        <a14:foregroundMark x1="30216" y1="64425" x2="26859" y2="44779"/>
                        <a14:foregroundMark x1="26859" y1="44779" x2="32014" y2="66549"/>
                        <a14:foregroundMark x1="32014" y1="66549" x2="31775" y2="44956"/>
                        <a14:foregroundMark x1="31775" y1="44956" x2="45683" y2="46903"/>
                        <a14:foregroundMark x1="45683" y1="46903" x2="29496" y2="55398"/>
                        <a14:foregroundMark x1="29496" y1="55398" x2="15827" y2="47611"/>
                        <a14:foregroundMark x1="15827" y1="47611" x2="68106" y2="53097"/>
                        <a14:foregroundMark x1="68106" y1="53097" x2="39568" y2="54513"/>
                        <a14:foregroundMark x1="39568" y1="54513" x2="56715" y2="61593"/>
                        <a14:foregroundMark x1="56715" y1="61593" x2="42926" y2="60708"/>
                        <a14:foregroundMark x1="42926" y1="60708" x2="47122" y2="56991"/>
                        <a14:foregroundMark x1="31175" y1="53805" x2="34772" y2="75752"/>
                        <a14:foregroundMark x1="34772" y1="75752" x2="25659" y2="59823"/>
                        <a14:foregroundMark x1="25659" y1="59823" x2="40048" y2="60177"/>
                        <a14:foregroundMark x1="40048" y1="60177" x2="56475" y2="54690"/>
                        <a14:foregroundMark x1="56475" y1="54690" x2="70504" y2="54867"/>
                        <a14:foregroundMark x1="70504" y1="54867" x2="69904" y2="53451"/>
                        <a14:foregroundMark x1="41847" y1="56106" x2="38369" y2="79115"/>
                        <a14:foregroundMark x1="38369" y1="64602" x2="36930" y2="78761"/>
                        <a14:foregroundMark x1="38010" y1="61947" x2="33573" y2="76991"/>
                        <a14:foregroundMark x1="25899" y1="57168" x2="33933" y2="67965"/>
                        <a14:foregroundMark x1="26379" y1="53451" x2="29137" y2="65841"/>
                        <a14:foregroundMark x1="38129" y1="51681" x2="40767" y2="59115"/>
                        <a14:foregroundMark x1="8873" y1="46726" x2="13789" y2="42832"/>
                        <a14:foregroundMark x1="4556" y1="55752" x2="2278" y2="61770"/>
                        <a14:foregroundMark x1="6835" y1="90265" x2="0" y2="92566"/>
                        <a14:foregroundMark x1="64628" y1="6903" x2="68465" y2="3186"/>
                        <a14:backgroundMark x1="37145" y1="1126" x2="39568" y2="708"/>
                        <a14:backgroundMark x1="27218" y1="0" x2="28494" y2="1224"/>
                        <a14:backgroundMark x1="4313" y1="1770" x2="600" y2="1770"/>
                        <a14:backgroundMark x1="790" y1="60491" x2="719" y2="76106"/>
                        <a14:backgroundMark x1="0" y1="20531" x2="1199" y2="23009"/>
                        <a14:backgroundMark x1="719" y1="76460" x2="480" y2="78053"/>
                        <a14:backgroundMark x1="839" y1="76460" x2="839" y2="71681"/>
                        <a14:backgroundMark x1="839" y1="75221" x2="120" y2="78584"/>
                        <a14:backgroundMark x1="2518" y1="98938" x2="8273" y2="98938"/>
                        <a14:backgroundMark x1="4916" y1="99292" x2="4114" y2="98654"/>
                        <a14:backgroundMark x1="1918" y1="99469" x2="1079" y2="97876"/>
                        <a14:backgroundMark x1="3237" y1="98230" x2="0" y2="97876"/>
                        <a14:backgroundMark x1="2758" y1="97345" x2="2758" y2="97345"/>
                        <a14:backgroundMark x1="2158" y1="97876" x2="3837" y2="97522"/>
                        <a14:backgroundMark x1="4317" y1="97345" x2="6475" y2="97345"/>
                        <a14:backgroundMark x1="68934" y1="98078" x2="70384" y2="98053"/>
                        <a14:backgroundMark x1="29496" y1="98761" x2="30178" y2="98749"/>
                        <a14:backgroundMark x1="69424" y1="97876" x2="71823" y2="99292"/>
                        <a14:backgroundMark x1="71463" y1="98761" x2="73141" y2="99646"/>
                        <a14:backgroundMark x1="98811" y1="96689" x2="99880" y2="96283"/>
                        <a14:backgroundMark x1="91966" y1="99292" x2="93034" y2="98886"/>
                        <a14:backgroundMark x1="99003" y1="96466" x2="99760" y2="96283"/>
                        <a14:backgroundMark x1="91007" y1="98407" x2="92535" y2="98036"/>
                        <a14:backgroundMark x1="91007" y1="97876" x2="91367" y2="97522"/>
                        <a14:backgroundMark x1="98402" y1="98289" x2="99520" y2="97876"/>
                        <a14:backgroundMark x1="97602" y1="98584" x2="98148" y2="98382"/>
                        <a14:backgroundMark x1="98921" y1="97522" x2="99880" y2="97876"/>
                        <a14:backgroundMark x1="99148" y1="74158" x2="99156" y2="75900"/>
                        <a14:backgroundMark x1="99123" y1="68503" x2="99142" y2="72825"/>
                        <a14:backgroundMark x1="99097" y1="62773" x2="99116" y2="66903"/>
                        <a14:backgroundMark x1="98997" y1="40496" x2="99090" y2="61142"/>
                        <a14:backgroundMark x1="98977" y1="35985" x2="98983" y2="37289"/>
                        <a14:backgroundMark x1="98934" y1="26403" x2="98940" y2="27838"/>
                        <a14:backgroundMark x1="98921" y1="23540" x2="98928" y2="25033"/>
                        <a14:backgroundMark x1="98921" y1="74336" x2="99249" y2="75997"/>
                        <a14:backgroundMark x1="99413" y1="79460" x2="99760" y2="80885"/>
                        <a14:backgroundMark x1="47735" y1="1600" x2="48644" y2="1583"/>
                        <a14:backgroundMark x1="44259" y1="1666" x2="47146" y2="1612"/>
                        <a14:backgroundMark x1="96872" y1="1793" x2="99880" y2="2124"/>
                        <a14:backgroundMark x1="96682" y1="1771" x2="96860" y2="1791"/>
                        <a14:backgroundMark x1="95139" y1="1602" x2="96641" y2="1767"/>
                        <a14:backgroundMark x1="99604" y1="10451" x2="99568" y2="12144"/>
                        <a14:backgroundMark x1="99760" y1="3186" x2="99729" y2="4640"/>
                        <a14:backgroundMark x1="68942" y1="1672" x2="71942" y2="1593"/>
                        <a14:backgroundMark x1="65228" y1="1770" x2="68045" y2="1696"/>
                        <a14:backgroundMark x1="72302" y1="1770" x2="71583" y2="2655"/>
                        <a14:backgroundMark x1="72302" y1="1593" x2="72662" y2="1593"/>
                        <a14:backgroundMark x1="99640" y1="17788" x2="99640" y2="20531"/>
                        <a14:backgroundMark x1="99640" y1="10156" x2="99640" y2="12167"/>
                        <a14:backgroundMark x1="99640" y1="6726" x2="99640" y2="89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71931" y="2515638"/>
            <a:ext cx="2963694" cy="2007779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8D5DD5FB-8343-41C3-A530-34C9ECFB6204}"/>
              </a:ext>
            </a:extLst>
          </p:cNvPr>
          <p:cNvGrpSpPr/>
          <p:nvPr/>
        </p:nvGrpSpPr>
        <p:grpSpPr>
          <a:xfrm>
            <a:off x="6318913" y="2944237"/>
            <a:ext cx="187343" cy="262745"/>
            <a:chOff x="3467801" y="2949385"/>
            <a:chExt cx="187343" cy="262745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46B9069E-E4E6-41DB-877E-41958FFA0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39" b="89803" l="7451" r="89804">
                          <a14:foregroundMark x1="30588" y1="63158" x2="12549" y2="55921"/>
                          <a14:foregroundMark x1="12549" y1="55921" x2="9020" y2="55592"/>
                          <a14:foregroundMark x1="9804" y1="56250" x2="16471" y2="60197"/>
                          <a14:foregroundMark x1="13333" y1="57895" x2="7451" y2="55592"/>
                          <a14:foregroundMark x1="75294" y1="60855" x2="88388" y2="56402"/>
                          <a14:backgroundMark x1="87451" y1="65132" x2="92157" y2="55592"/>
                          <a14:backgroundMark x1="89804" y1="56250" x2="91373" y2="59539"/>
                          <a14:backgroundMark x1="87451" y1="58224" x2="92549" y2="5427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98981" y="2935696"/>
              <a:ext cx="142474" cy="169852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89EE65AA-A6F2-4DF7-9C72-14EDABF61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39" b="89803" l="7451" r="89804">
                          <a14:foregroundMark x1="30588" y1="63158" x2="12549" y2="55921"/>
                          <a14:foregroundMark x1="12549" y1="55921" x2="9020" y2="55592"/>
                          <a14:foregroundMark x1="9804" y1="56250" x2="16471" y2="60197"/>
                          <a14:foregroundMark x1="13333" y1="57895" x2="7451" y2="55592"/>
                          <a14:foregroundMark x1="75294" y1="60855" x2="88388" y2="56402"/>
                          <a14:backgroundMark x1="87451" y1="65132" x2="92157" y2="55592"/>
                          <a14:backgroundMark x1="89804" y1="56250" x2="91373" y2="59539"/>
                          <a14:backgroundMark x1="87451" y1="58224" x2="92549" y2="5427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3481490" y="3055967"/>
              <a:ext cx="142474" cy="169852"/>
            </a:xfrm>
            <a:prstGeom prst="rect">
              <a:avLst/>
            </a:prstGeom>
          </p:spPr>
        </p:pic>
      </p:grpSp>
      <p:pic>
        <p:nvPicPr>
          <p:cNvPr id="66" name="그림 65">
            <a:extLst>
              <a:ext uri="{FF2B5EF4-FFF2-40B4-BE49-F238E27FC236}">
                <a16:creationId xmlns:a16="http://schemas.microsoft.com/office/drawing/2014/main" id="{25B5E131-C0F4-474F-9476-0E7A4E63A0B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195" b="94248" l="4561" r="94386">
                        <a14:foregroundMark x1="55789" y1="15044" x2="51930" y2="6195"/>
                        <a14:foregroundMark x1="53333" y1="11947" x2="50526" y2="6195"/>
                        <a14:foregroundMark x1="32632" y1="23451" x2="32632" y2="23451"/>
                        <a14:foregroundMark x1="21053" y1="53540" x2="21053" y2="53540"/>
                        <a14:foregroundMark x1="9474" y1="69027" x2="9474" y2="69027"/>
                        <a14:foregroundMark x1="5263" y1="68584" x2="5263" y2="68584"/>
                        <a14:foregroundMark x1="18596" y1="94248" x2="18596" y2="94248"/>
                        <a14:foregroundMark x1="44561" y1="59292" x2="44561" y2="59292"/>
                        <a14:foregroundMark x1="78596" y1="49558" x2="78596" y2="49558"/>
                        <a14:foregroundMark x1="81754" y1="24779" x2="81754" y2="24779"/>
                        <a14:foregroundMark x1="94386" y1="66372" x2="94386" y2="66372"/>
                        <a14:foregroundMark x1="88070" y1="90708" x2="88070" y2="90708"/>
                        <a14:backgroundMark x1="52281" y1="5752" x2="52281" y2="57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99299" y="3818955"/>
            <a:ext cx="221011" cy="175258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5DAF6DFC-BCCF-4FC4-8596-5CE572B6448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49693" y1="20833" x2="49693" y2="20833"/>
                        <a14:foregroundMark x1="66871" y1="38889" x2="66871" y2="3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094" y="2923042"/>
            <a:ext cx="320267" cy="282934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FF6C14B3-76AA-4C97-8A81-447C59FF709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57609" y1="36111" x2="57609" y2="36111"/>
                        <a14:foregroundMark x1="35326" y1="41667" x2="35326" y2="41667"/>
                        <a14:foregroundMark x1="44565" y1="52778" x2="44565" y2="52778"/>
                        <a14:foregroundMark x1="39674" y1="62963" x2="39674" y2="62963"/>
                        <a14:foregroundMark x1="54348" y1="62037" x2="54348" y2="620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213" y="2958525"/>
            <a:ext cx="361130" cy="211968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SWITCHING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변경사항</a:t>
            </a:r>
            <a:endParaRPr lang="en-US" altLang="ko-KR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CCDF85-37CC-4C76-91A0-40F5534BAF5C}"/>
              </a:ext>
            </a:extLst>
          </p:cNvPr>
          <p:cNvSpPr txBox="1"/>
          <p:nvPr/>
        </p:nvSpPr>
        <p:spPr>
          <a:xfrm>
            <a:off x="4902118" y="1148079"/>
            <a:ext cx="82201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왼손 기능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DC38870-4AC1-4A9B-A5D7-E81E3A6A8C35}"/>
              </a:ext>
            </a:extLst>
          </p:cNvPr>
          <p:cNvSpPr txBox="1"/>
          <p:nvPr/>
        </p:nvSpPr>
        <p:spPr>
          <a:xfrm>
            <a:off x="4806580" y="1338306"/>
            <a:ext cx="4229916" cy="1015663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-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왼손의 핸드버튼을 누르고 있는 동안 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전환 </a:t>
            </a:r>
            <a:b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타이머 패널이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왼손을 따라다니며 </a:t>
            </a:r>
            <a:r>
              <a:rPr lang="ko-KR" altLang="en-US" sz="1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보여짐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- </a:t>
            </a:r>
            <a:r>
              <a:rPr lang="ko-KR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핸드버튼에서 손을 떼면 패널이 사라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짐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-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현재 선택된 기술을 제외한 나머지 기술들은 회색으로 </a:t>
            </a:r>
            <a:r>
              <a:rPr lang="ko-KR" altLang="en-US" sz="1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보여짐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-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스테이지 제한시간 추가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086039" y="2734429"/>
            <a:ext cx="670485" cy="6704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Oval 9">
            <a:extLst>
              <a:ext uri="{FF2B5EF4-FFF2-40B4-BE49-F238E27FC236}">
                <a16:creationId xmlns:a16="http://schemas.microsoft.com/office/drawing/2014/main" id="{7B8C065F-F8E3-40F4-9B48-D22A0000A9AD}"/>
              </a:ext>
            </a:extLst>
          </p:cNvPr>
          <p:cNvSpPr/>
          <p:nvPr/>
        </p:nvSpPr>
        <p:spPr>
          <a:xfrm>
            <a:off x="6086039" y="3585713"/>
            <a:ext cx="670485" cy="6704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Oval 5">
            <a:extLst>
              <a:ext uri="{FF2B5EF4-FFF2-40B4-BE49-F238E27FC236}">
                <a16:creationId xmlns:a16="http://schemas.microsoft.com/office/drawing/2014/main" id="{9974A9B4-3712-483B-AD75-C75C991D551D}"/>
              </a:ext>
            </a:extLst>
          </p:cNvPr>
          <p:cNvSpPr/>
          <p:nvPr/>
        </p:nvSpPr>
        <p:spPr>
          <a:xfrm>
            <a:off x="7972675" y="2722894"/>
            <a:ext cx="670485" cy="6704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Oval 5">
            <a:extLst>
              <a:ext uri="{FF2B5EF4-FFF2-40B4-BE49-F238E27FC236}">
                <a16:creationId xmlns:a16="http://schemas.microsoft.com/office/drawing/2014/main" id="{4370A3DD-15D6-451A-8955-09FEE2FB3675}"/>
              </a:ext>
            </a:extLst>
          </p:cNvPr>
          <p:cNvSpPr/>
          <p:nvPr/>
        </p:nvSpPr>
        <p:spPr>
          <a:xfrm>
            <a:off x="7007733" y="2742972"/>
            <a:ext cx="670485" cy="6704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B536DB-C3DB-4BA2-AB28-973847D002C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5536" y="2515638"/>
            <a:ext cx="3322678" cy="1978673"/>
          </a:xfrm>
          <a:prstGeom prst="rect">
            <a:avLst/>
          </a:prstGeom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147C6D51-1228-4C4C-ACBE-B549BC5DDC54}"/>
              </a:ext>
            </a:extLst>
          </p:cNvPr>
          <p:cNvSpPr txBox="1"/>
          <p:nvPr/>
        </p:nvSpPr>
        <p:spPr>
          <a:xfrm>
            <a:off x="347058" y="1148079"/>
            <a:ext cx="98458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 기능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2D72B80-3743-41AF-B4C6-2605C6693886}"/>
              </a:ext>
            </a:extLst>
          </p:cNvPr>
          <p:cNvSpPr txBox="1"/>
          <p:nvPr/>
        </p:nvSpPr>
        <p:spPr>
          <a:xfrm>
            <a:off x="251520" y="1338306"/>
            <a:ext cx="4229916" cy="461665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-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팔에 버튼을 만들어 그 버튼을 이용해 기술변경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-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기술이 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8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개에서 전이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인력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척력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전이폭탄 기술로 </a:t>
            </a:r>
            <a:r>
              <a:rPr lang="ko-KR" altLang="en-US" sz="1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줄어듬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F268955-2902-4B91-88D8-97F84A1B1212}"/>
              </a:ext>
            </a:extLst>
          </p:cNvPr>
          <p:cNvSpPr/>
          <p:nvPr/>
        </p:nvSpPr>
        <p:spPr>
          <a:xfrm>
            <a:off x="4178852" y="2580897"/>
            <a:ext cx="535672" cy="5058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39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SWITCHING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변경사항</a:t>
            </a:r>
            <a:endParaRPr lang="en-US" altLang="ko-KR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CCDF85-37CC-4C76-91A0-40F5534BAF5C}"/>
              </a:ext>
            </a:extLst>
          </p:cNvPr>
          <p:cNvSpPr txBox="1"/>
          <p:nvPr/>
        </p:nvSpPr>
        <p:spPr>
          <a:xfrm>
            <a:off x="395536" y="1148079"/>
            <a:ext cx="96019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오른손 기능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DC38870-4AC1-4A9B-A5D7-E81E3A6A8C35}"/>
              </a:ext>
            </a:extLst>
          </p:cNvPr>
          <p:cNvSpPr txBox="1"/>
          <p:nvPr/>
        </p:nvSpPr>
        <p:spPr>
          <a:xfrm>
            <a:off x="299998" y="1338306"/>
            <a:ext cx="5136097" cy="1015663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-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  </a:t>
            </a:r>
            <a:r>
              <a:rPr lang="ko-KR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일반기술은 오른손 컨트롤러의 트리거 버튼을 통해 발사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됨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기술을 발사 했을 때에 </a:t>
            </a:r>
            <a:r>
              <a:rPr lang="ko-KR" altLang="ko-KR" sz="1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맞게될</a:t>
            </a:r>
            <a:r>
              <a:rPr lang="ko-KR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위치에 </a:t>
            </a:r>
            <a:r>
              <a:rPr lang="ko-KR" altLang="ko-KR" sz="1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크로스헤어</a:t>
            </a:r>
            <a:r>
              <a:rPr lang="ko-KR" altLang="en-US" sz="1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</a:t>
            </a:r>
            <a:r>
              <a:rPr lang="ko-KR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표시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됨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오른손 핸드버튼을 누르면 조력자와 채팅창이 나타남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트리거버튼을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이용해 대화를 진행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기술을 변경하면 손의 색이 변경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56F2FF9E-0851-461D-AABB-41028A5CF7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1" b="95418" l="69538" r="96462">
                        <a14:foregroundMark x1="70154" y1="24900" x2="70154" y2="24900"/>
                        <a14:foregroundMark x1="72846" y1="17629" x2="72846" y2="17629"/>
                        <a14:foregroundMark x1="78692" y1="13048" x2="78692" y2="13048"/>
                        <a14:foregroundMark x1="77769" y1="13048" x2="77769" y2="13048"/>
                        <a14:foregroundMark x1="76308" y1="14044" x2="76308" y2="14044"/>
                        <a14:foregroundMark x1="76231" y1="13147" x2="76231" y2="13147"/>
                        <a14:foregroundMark x1="77769" y1="13546" x2="82154" y2="16534"/>
                        <a14:foregroundMark x1="82154" y1="16534" x2="87154" y2="27988"/>
                        <a14:foregroundMark x1="87154" y1="27988" x2="87385" y2="41833"/>
                        <a14:foregroundMark x1="78615" y1="20916" x2="81385" y2="31673"/>
                        <a14:foregroundMark x1="88154" y1="56972" x2="88154" y2="73805"/>
                        <a14:foregroundMark x1="87923" y1="70020" x2="84615" y2="90637"/>
                        <a14:foregroundMark x1="73308" y1="21514" x2="73308" y2="21514"/>
                        <a14:foregroundMark x1="73385" y1="22112" x2="73385" y2="22112"/>
                        <a14:foregroundMark x1="85308" y1="89641" x2="83462" y2="93127"/>
                        <a14:foregroundMark x1="80385" y1="93127" x2="79923" y2="95219"/>
                        <a14:foregroundMark x1="93931" y1="84263" x2="93923" y2="84960"/>
                        <a14:foregroundMark x1="93947" y1="82968" x2="93931" y2="84263"/>
                        <a14:foregroundMark x1="94000" y1="78586" x2="93947" y2="82968"/>
                        <a14:foregroundMark x1="94621" y1="87843" x2="95538" y2="91633"/>
                        <a14:foregroundMark x1="95538" y1="91633" x2="94923" y2="93725"/>
                        <a14:foregroundMark x1="85615" y1="92530" x2="85308" y2="95418"/>
                        <a14:foregroundMark x1="87538" y1="46414" x2="90000" y2="55677"/>
                        <a14:foregroundMark x1="90000" y1="55677" x2="90615" y2="88745"/>
                        <a14:foregroundMark x1="89846" y1="45518" x2="92154" y2="53088"/>
                        <a14:foregroundMark x1="92154" y1="53088" x2="92231" y2="54283"/>
                        <a14:foregroundMark x1="91462" y1="45518" x2="92692" y2="50797"/>
                        <a14:foregroundMark x1="88615" y1="51992" x2="89846" y2="84263"/>
                        <a14:foregroundMark x1="89846" y1="84263" x2="91692" y2="91833"/>
                        <a14:foregroundMark x1="91692" y1="91833" x2="92000" y2="91932"/>
                        <a14:foregroundMark x1="91385" y1="82072" x2="93538" y2="89343"/>
                        <a14:foregroundMark x1="93538" y1="89343" x2="93615" y2="91833"/>
                        <a14:foregroundMark x1="91846" y1="77390" x2="94000" y2="87450"/>
                        <a14:foregroundMark x1="91231" y1="81275" x2="92077" y2="879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438" b="37386"/>
          <a:stretch/>
        </p:blipFill>
        <p:spPr>
          <a:xfrm>
            <a:off x="2537744" y="2336640"/>
            <a:ext cx="1948053" cy="280686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C62992B-9B04-4155-96C1-93C089D3C77B}"/>
              </a:ext>
            </a:extLst>
          </p:cNvPr>
          <p:cNvSpPr txBox="1"/>
          <p:nvPr/>
        </p:nvSpPr>
        <p:spPr>
          <a:xfrm>
            <a:off x="369208" y="2744804"/>
            <a:ext cx="2242470" cy="426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50" dirty="0">
                <a:solidFill>
                  <a:schemeClr val="bg1"/>
                </a:solidFill>
                <a:cs typeface="Arial" pitchFamily="34" charset="0"/>
              </a:rPr>
              <a:t>손등에 있는 마나 방출장치에서 </a:t>
            </a:r>
            <a:endParaRPr lang="en-US" altLang="ko-KR" sz="105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bg1"/>
                </a:solidFill>
                <a:cs typeface="Arial" pitchFamily="34" charset="0"/>
              </a:rPr>
              <a:t>     </a:t>
            </a:r>
            <a:r>
              <a:rPr lang="ko-KR" altLang="en-US" sz="1050" dirty="0">
                <a:solidFill>
                  <a:schemeClr val="bg1"/>
                </a:solidFill>
                <a:cs typeface="Arial" pitchFamily="34" charset="0"/>
              </a:rPr>
              <a:t>기술이 발사됨</a:t>
            </a:r>
            <a:r>
              <a:rPr lang="en-US" altLang="ko-KR" sz="105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FD6A44-4673-4701-9B9E-5AA87395C6E0}"/>
              </a:ext>
            </a:extLst>
          </p:cNvPr>
          <p:cNvSpPr txBox="1"/>
          <p:nvPr/>
        </p:nvSpPr>
        <p:spPr>
          <a:xfrm>
            <a:off x="369208" y="2495399"/>
            <a:ext cx="2242470" cy="284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>
                <a:solidFill>
                  <a:schemeClr val="bg1"/>
                </a:solidFill>
                <a:cs typeface="Arial" pitchFamily="34" charset="0"/>
              </a:rPr>
              <a:t>기술 발사</a:t>
            </a:r>
          </a:p>
        </p:txBody>
      </p:sp>
      <p:sp>
        <p:nvSpPr>
          <p:cNvPr id="46" name="Oval 9">
            <a:extLst>
              <a:ext uri="{FF2B5EF4-FFF2-40B4-BE49-F238E27FC236}">
                <a16:creationId xmlns:a16="http://schemas.microsoft.com/office/drawing/2014/main" id="{9DAF4192-7C25-412B-B04A-CBE7E9ACDCB7}"/>
              </a:ext>
            </a:extLst>
          </p:cNvPr>
          <p:cNvSpPr/>
          <p:nvPr/>
        </p:nvSpPr>
        <p:spPr>
          <a:xfrm>
            <a:off x="3572833" y="3196641"/>
            <a:ext cx="1219249" cy="12192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7" name="Elbow Connector 25">
            <a:extLst>
              <a:ext uri="{FF2B5EF4-FFF2-40B4-BE49-F238E27FC236}">
                <a16:creationId xmlns:a16="http://schemas.microsoft.com/office/drawing/2014/main" id="{DBDD68D0-7AE4-43EC-9A10-A5CBC2EE676F}"/>
              </a:ext>
            </a:extLst>
          </p:cNvPr>
          <p:cNvCxnSpPr>
            <a:cxnSpLocks/>
            <a:stCxn id="46" idx="2"/>
            <a:endCxn id="45" idx="3"/>
          </p:cNvCxnSpPr>
          <p:nvPr/>
        </p:nvCxnSpPr>
        <p:spPr>
          <a:xfrm rot="10800000">
            <a:off x="2611679" y="2637606"/>
            <a:ext cx="961155" cy="1168661"/>
          </a:xfrm>
          <a:prstGeom prst="bentConnector3">
            <a:avLst/>
          </a:prstGeom>
          <a:ln w="1905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DB562CF-5D8A-4572-BE6B-57C88C684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3075806"/>
            <a:ext cx="3842504" cy="15876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D0321D-ED39-4C64-8B59-D400034A1F3F}"/>
              </a:ext>
            </a:extLst>
          </p:cNvPr>
          <p:cNvSpPr txBox="1"/>
          <p:nvPr/>
        </p:nvSpPr>
        <p:spPr>
          <a:xfrm>
            <a:off x="5098356" y="2076970"/>
            <a:ext cx="3111953" cy="276999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-&gt;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손등에 있는 </a:t>
            </a:r>
            <a:r>
              <a:rPr lang="ko-KR" altLang="en-US" sz="1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마나방출장치의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색변경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EE43DEE-377A-4376-A4AE-468E9FA19146}"/>
              </a:ext>
            </a:extLst>
          </p:cNvPr>
          <p:cNvSpPr/>
          <p:nvPr/>
        </p:nvSpPr>
        <p:spPr>
          <a:xfrm>
            <a:off x="4390369" y="1956166"/>
            <a:ext cx="535672" cy="5058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8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SWITCHING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오브젝트</a:t>
            </a:r>
            <a:endParaRPr lang="en-US" altLang="ko-KR" dirty="0"/>
          </a:p>
        </p:txBody>
      </p:sp>
      <p:grpSp>
        <p:nvGrpSpPr>
          <p:cNvPr id="26" name="Group 10">
            <a:extLst>
              <a:ext uri="{FF2B5EF4-FFF2-40B4-BE49-F238E27FC236}">
                <a16:creationId xmlns:a16="http://schemas.microsoft.com/office/drawing/2014/main" id="{7E8D0B98-F3C4-49C6-8140-D42578B9FCCF}"/>
              </a:ext>
            </a:extLst>
          </p:cNvPr>
          <p:cNvGrpSpPr/>
          <p:nvPr/>
        </p:nvGrpSpPr>
        <p:grpSpPr>
          <a:xfrm>
            <a:off x="1331640" y="1242864"/>
            <a:ext cx="3168352" cy="435964"/>
            <a:chOff x="5004048" y="933547"/>
            <a:chExt cx="3928481" cy="574342"/>
          </a:xfrm>
        </p:grpSpPr>
        <p:sp>
          <p:nvSpPr>
            <p:cNvPr id="27" name="Text Placeholder 17">
              <a:extLst>
                <a:ext uri="{FF2B5EF4-FFF2-40B4-BE49-F238E27FC236}">
                  <a16:creationId xmlns:a16="http://schemas.microsoft.com/office/drawing/2014/main" id="{7D131382-F8DF-4958-96CA-E7A6A09774E8}"/>
                </a:ext>
              </a:extLst>
            </p:cNvPr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마나 스톤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8076E0C-DE25-406B-88A1-112D23565B61}"/>
                </a:ext>
              </a:extLst>
            </p:cNvPr>
            <p:cNvSpPr txBox="1"/>
            <p:nvPr/>
          </p:nvSpPr>
          <p:spPr>
            <a:xfrm>
              <a:off x="5004048" y="1173378"/>
              <a:ext cx="3928481" cy="334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플레이어의 모든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기술</a:t>
              </a:r>
              <a:r>
                <a:rPr lang="ko-KR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과 상호작용하는 오브젝트</a:t>
              </a:r>
              <a:endParaRPr lang="ko-KR" altLang="en-US" sz="10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pic>
        <p:nvPicPr>
          <p:cNvPr id="56" name="그림 개체 틀 3">
            <a:extLst>
              <a:ext uri="{FF2B5EF4-FFF2-40B4-BE49-F238E27FC236}">
                <a16:creationId xmlns:a16="http://schemas.microsoft.com/office/drawing/2014/main" id="{CCB83DE4-B14D-4F45-AD17-93979156E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1" b="1961"/>
          <a:stretch>
            <a:fillRect/>
          </a:stretch>
        </p:blipFill>
        <p:spPr>
          <a:xfrm>
            <a:off x="95922" y="1088810"/>
            <a:ext cx="1193448" cy="1194908"/>
          </a:xfrm>
          <a:prstGeom prst="ellipse">
            <a:avLst/>
          </a:prstGeom>
        </p:spPr>
      </p:pic>
      <p:pic>
        <p:nvPicPr>
          <p:cNvPr id="57" name="그림 개체 틀 3">
            <a:extLst>
              <a:ext uri="{FF2B5EF4-FFF2-40B4-BE49-F238E27FC236}">
                <a16:creationId xmlns:a16="http://schemas.microsoft.com/office/drawing/2014/main" id="{08A4FCB8-F24D-4B19-9329-511AAB534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192" y="2492055"/>
            <a:ext cx="1193448" cy="1134023"/>
          </a:xfrm>
          <a:prstGeom prst="ellipse">
            <a:avLst/>
          </a:prstGeom>
        </p:spPr>
      </p:pic>
      <p:grpSp>
        <p:nvGrpSpPr>
          <p:cNvPr id="58" name="Group 10">
            <a:extLst>
              <a:ext uri="{FF2B5EF4-FFF2-40B4-BE49-F238E27FC236}">
                <a16:creationId xmlns:a16="http://schemas.microsoft.com/office/drawing/2014/main" id="{786735EC-CBD2-4445-AABA-5117EDB87053}"/>
              </a:ext>
            </a:extLst>
          </p:cNvPr>
          <p:cNvGrpSpPr/>
          <p:nvPr/>
        </p:nvGrpSpPr>
        <p:grpSpPr>
          <a:xfrm>
            <a:off x="1331640" y="2624333"/>
            <a:ext cx="3168352" cy="582158"/>
            <a:chOff x="5004048" y="933547"/>
            <a:chExt cx="3928481" cy="766938"/>
          </a:xfrm>
        </p:grpSpPr>
        <p:sp>
          <p:nvSpPr>
            <p:cNvPr id="59" name="Text Placeholder 17">
              <a:extLst>
                <a:ext uri="{FF2B5EF4-FFF2-40B4-BE49-F238E27FC236}">
                  <a16:creationId xmlns:a16="http://schemas.microsoft.com/office/drawing/2014/main" id="{FDE64A2D-77A7-4C64-AE37-12AFC96431A0}"/>
                </a:ext>
              </a:extLst>
            </p:cNvPr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400" b="1" dirty="0" err="1">
                  <a:solidFill>
                    <a:schemeClr val="bg1"/>
                  </a:solidFill>
                  <a:cs typeface="Arial" pitchFamily="34" charset="0"/>
                </a:rPr>
                <a:t>마법진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097A16D-782C-4B18-A4ED-C3ADE3D24411}"/>
                </a:ext>
              </a:extLst>
            </p:cNvPr>
            <p:cNvSpPr txBox="1"/>
            <p:nvPr/>
          </p:nvSpPr>
          <p:spPr>
            <a:xfrm>
              <a:off x="5004048" y="1173378"/>
              <a:ext cx="3928481" cy="52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Tx/>
                <a:buChar char="-"/>
              </a:pPr>
              <a:r>
                <a:rPr lang="ko-KR" altLang="ko-KR" sz="10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마나스톤</a:t>
              </a:r>
              <a:r>
                <a:rPr lang="ko-KR" altLang="en-US" sz="10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</a:t>
              </a:r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ko-KR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닿았을 경우 </a:t>
              </a:r>
              <a:endPara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특정 행동을 실행하는 오브젝트</a:t>
              </a:r>
              <a:endPara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pic>
        <p:nvPicPr>
          <p:cNvPr id="63" name="그림 개체 틀 3">
            <a:extLst>
              <a:ext uri="{FF2B5EF4-FFF2-40B4-BE49-F238E27FC236}">
                <a16:creationId xmlns:a16="http://schemas.microsoft.com/office/drawing/2014/main" id="{9A1197B3-B3F9-4B05-882F-E42C542C20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42262" y="1169622"/>
            <a:ext cx="1193448" cy="1082835"/>
          </a:xfrm>
          <a:prstGeom prst="ellipse">
            <a:avLst/>
          </a:prstGeom>
        </p:spPr>
      </p:pic>
      <p:grpSp>
        <p:nvGrpSpPr>
          <p:cNvPr id="64" name="Group 10">
            <a:extLst>
              <a:ext uri="{FF2B5EF4-FFF2-40B4-BE49-F238E27FC236}">
                <a16:creationId xmlns:a16="http://schemas.microsoft.com/office/drawing/2014/main" id="{0FF60062-D7FC-4755-A644-1BA6E6550D74}"/>
              </a:ext>
            </a:extLst>
          </p:cNvPr>
          <p:cNvGrpSpPr/>
          <p:nvPr/>
        </p:nvGrpSpPr>
        <p:grpSpPr>
          <a:xfrm>
            <a:off x="1331640" y="4104477"/>
            <a:ext cx="3168352" cy="582158"/>
            <a:chOff x="5004048" y="933547"/>
            <a:chExt cx="3928481" cy="766938"/>
          </a:xfrm>
        </p:grpSpPr>
        <p:sp>
          <p:nvSpPr>
            <p:cNvPr id="65" name="Text Placeholder 17">
              <a:extLst>
                <a:ext uri="{FF2B5EF4-FFF2-40B4-BE49-F238E27FC236}">
                  <a16:creationId xmlns:a16="http://schemas.microsoft.com/office/drawing/2014/main" id="{41C3C584-A3DC-4293-8ABA-DC4F8173FCA1}"/>
                </a:ext>
              </a:extLst>
            </p:cNvPr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400" b="1" dirty="0" err="1">
                  <a:solidFill>
                    <a:schemeClr val="bg1"/>
                  </a:solidFill>
                  <a:cs typeface="Arial" pitchFamily="34" charset="0"/>
                </a:rPr>
                <a:t>포탑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370CD7B-7EB0-4B70-92EE-D7622A1760E1}"/>
                </a:ext>
              </a:extLst>
            </p:cNvPr>
            <p:cNvSpPr txBox="1"/>
            <p:nvPr/>
          </p:nvSpPr>
          <p:spPr>
            <a:xfrm>
              <a:off x="5004048" y="1173378"/>
              <a:ext cx="3928481" cy="52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레이저를 발사해 플레이어의 </a:t>
              </a:r>
              <a:endPara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</a:t>
              </a:r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스테이지 클리어를 방해하는 오브젝트</a:t>
              </a:r>
              <a:endPara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pic>
        <p:nvPicPr>
          <p:cNvPr id="67" name="그림 개체 틀 3">
            <a:extLst>
              <a:ext uri="{FF2B5EF4-FFF2-40B4-BE49-F238E27FC236}">
                <a16:creationId xmlns:a16="http://schemas.microsoft.com/office/drawing/2014/main" id="{3D9E4E66-52B2-4616-9071-18E93F1B6C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307" y="3966988"/>
            <a:ext cx="1096063" cy="944633"/>
          </a:xfrm>
          <a:prstGeom prst="ellipse">
            <a:avLst/>
          </a:prstGeom>
        </p:spPr>
      </p:pic>
      <p:grpSp>
        <p:nvGrpSpPr>
          <p:cNvPr id="68" name="Group 10">
            <a:extLst>
              <a:ext uri="{FF2B5EF4-FFF2-40B4-BE49-F238E27FC236}">
                <a16:creationId xmlns:a16="http://schemas.microsoft.com/office/drawing/2014/main" id="{55EDE0D0-764F-474E-BA9E-3F230754583F}"/>
              </a:ext>
            </a:extLst>
          </p:cNvPr>
          <p:cNvGrpSpPr/>
          <p:nvPr/>
        </p:nvGrpSpPr>
        <p:grpSpPr>
          <a:xfrm>
            <a:off x="5788766" y="1419757"/>
            <a:ext cx="3168352" cy="428269"/>
            <a:chOff x="5004048" y="933547"/>
            <a:chExt cx="3928481" cy="564204"/>
          </a:xfrm>
        </p:grpSpPr>
        <p:sp>
          <p:nvSpPr>
            <p:cNvPr id="69" name="Text Placeholder 17">
              <a:extLst>
                <a:ext uri="{FF2B5EF4-FFF2-40B4-BE49-F238E27FC236}">
                  <a16:creationId xmlns:a16="http://schemas.microsoft.com/office/drawing/2014/main" id="{BCA99FD4-1BEE-4D82-9D95-DD494B2D6FDB}"/>
                </a:ext>
              </a:extLst>
            </p:cNvPr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대포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0D18FFC-275A-4B64-B4DD-428873D4DAA6}"/>
                </a:ext>
              </a:extLst>
            </p:cNvPr>
            <p:cNvSpPr txBox="1"/>
            <p:nvPr/>
          </p:nvSpPr>
          <p:spPr>
            <a:xfrm>
              <a:off x="5004048" y="1173378"/>
              <a:ext cx="3928481" cy="324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일정 간격으로 </a:t>
              </a:r>
              <a:r>
                <a:rPr lang="ko-KR" altLang="en-US" sz="10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마나스톤을</a:t>
              </a:r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발사하는 오브젝트</a:t>
              </a:r>
            </a:p>
          </p:txBody>
        </p:sp>
      </p:grpSp>
      <p:pic>
        <p:nvPicPr>
          <p:cNvPr id="71" name="그림 개체 틀 3">
            <a:extLst>
              <a:ext uri="{FF2B5EF4-FFF2-40B4-BE49-F238E27FC236}">
                <a16:creationId xmlns:a16="http://schemas.microsoft.com/office/drawing/2014/main" id="{EA0D8405-2DA4-4D0F-9212-BFB0E2FBCD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4010" y="2511427"/>
            <a:ext cx="1096063" cy="1134023"/>
          </a:xfrm>
          <a:prstGeom prst="ellipse">
            <a:avLst/>
          </a:prstGeom>
        </p:spPr>
      </p:pic>
      <p:grpSp>
        <p:nvGrpSpPr>
          <p:cNvPr id="72" name="Group 10">
            <a:extLst>
              <a:ext uri="{FF2B5EF4-FFF2-40B4-BE49-F238E27FC236}">
                <a16:creationId xmlns:a16="http://schemas.microsoft.com/office/drawing/2014/main" id="{BC8F4360-563A-4609-B4BA-ECF2714593E3}"/>
              </a:ext>
            </a:extLst>
          </p:cNvPr>
          <p:cNvGrpSpPr/>
          <p:nvPr/>
        </p:nvGrpSpPr>
        <p:grpSpPr>
          <a:xfrm>
            <a:off x="5788766" y="2781489"/>
            <a:ext cx="3168352" cy="428269"/>
            <a:chOff x="5004048" y="933547"/>
            <a:chExt cx="3928481" cy="564204"/>
          </a:xfrm>
        </p:grpSpPr>
        <p:sp>
          <p:nvSpPr>
            <p:cNvPr id="73" name="Text Placeholder 17">
              <a:extLst>
                <a:ext uri="{FF2B5EF4-FFF2-40B4-BE49-F238E27FC236}">
                  <a16:creationId xmlns:a16="http://schemas.microsoft.com/office/drawing/2014/main" id="{9C4659FC-392D-4F2C-9D81-C2906BF5D7D1}"/>
                </a:ext>
              </a:extLst>
            </p:cNvPr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거울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5C0F35A-062D-4FE1-996C-2EECE5DCECE7}"/>
                </a:ext>
              </a:extLst>
            </p:cNvPr>
            <p:cNvSpPr txBox="1"/>
            <p:nvPr/>
          </p:nvSpPr>
          <p:spPr>
            <a:xfrm>
              <a:off x="5004048" y="1173378"/>
              <a:ext cx="3928481" cy="324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플레이어의 전이</a:t>
              </a:r>
              <a:r>
                <a:rPr lang="en-US" altLang="ko-KR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인력기술을 반사 </a:t>
              </a:r>
              <a:endPara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pic>
        <p:nvPicPr>
          <p:cNvPr id="75" name="그림 개체 틀 3">
            <a:extLst>
              <a:ext uri="{FF2B5EF4-FFF2-40B4-BE49-F238E27FC236}">
                <a16:creationId xmlns:a16="http://schemas.microsoft.com/office/drawing/2014/main" id="{0A8450EA-1492-401E-BA41-EE52898871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8283" y="3827498"/>
            <a:ext cx="1150483" cy="1134023"/>
          </a:xfrm>
          <a:prstGeom prst="ellipse">
            <a:avLst/>
          </a:prstGeom>
        </p:spPr>
      </p:pic>
      <p:grpSp>
        <p:nvGrpSpPr>
          <p:cNvPr id="76" name="Group 10">
            <a:extLst>
              <a:ext uri="{FF2B5EF4-FFF2-40B4-BE49-F238E27FC236}">
                <a16:creationId xmlns:a16="http://schemas.microsoft.com/office/drawing/2014/main" id="{D0DE7E65-8773-42E5-9851-8C02F992101C}"/>
              </a:ext>
            </a:extLst>
          </p:cNvPr>
          <p:cNvGrpSpPr/>
          <p:nvPr/>
        </p:nvGrpSpPr>
        <p:grpSpPr>
          <a:xfrm>
            <a:off x="5788766" y="4130071"/>
            <a:ext cx="3168352" cy="582158"/>
            <a:chOff x="5004048" y="933547"/>
            <a:chExt cx="3928481" cy="766938"/>
          </a:xfrm>
        </p:grpSpPr>
        <p:sp>
          <p:nvSpPr>
            <p:cNvPr id="78" name="Text Placeholder 17">
              <a:extLst>
                <a:ext uri="{FF2B5EF4-FFF2-40B4-BE49-F238E27FC236}">
                  <a16:creationId xmlns:a16="http://schemas.microsoft.com/office/drawing/2014/main" id="{94D51D0C-683F-48F3-8DBA-D984456EEDA7}"/>
                </a:ext>
              </a:extLst>
            </p:cNvPr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보스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(</a:t>
              </a: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시간의 능력자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)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FC9FFE6-C1C4-45A5-93AB-6DAE091870AB}"/>
                </a:ext>
              </a:extLst>
            </p:cNvPr>
            <p:cNvSpPr txBox="1"/>
            <p:nvPr/>
          </p:nvSpPr>
          <p:spPr>
            <a:xfrm>
              <a:off x="5004048" y="1173378"/>
              <a:ext cx="3928481" cy="52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감속탄환 발사</a:t>
              </a:r>
              <a:r>
                <a:rPr lang="en-US" altLang="ko-KR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0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시간되돌리기</a:t>
              </a:r>
              <a:r>
                <a:rPr lang="en-US" altLang="ko-KR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부활</a:t>
              </a:r>
              <a:r>
                <a:rPr lang="en-US" altLang="ko-KR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기술을 </a:t>
              </a:r>
              <a:endPara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</a:t>
              </a:r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사용하는 오브젝트</a:t>
              </a:r>
              <a:endPara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481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SWITCHING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진행상황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679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SWITCHING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이슈와 </a:t>
            </a:r>
            <a:r>
              <a:rPr lang="ko-KR" altLang="en-US" dirty="0" err="1"/>
              <a:t>해야할</a:t>
            </a:r>
            <a:r>
              <a:rPr lang="ko-KR" altLang="en-US" dirty="0"/>
              <a:t> 일</a:t>
            </a:r>
            <a:endParaRPr lang="en-US" altLang="ko-KR" dirty="0"/>
          </a:p>
        </p:txBody>
      </p:sp>
      <p:grpSp>
        <p:nvGrpSpPr>
          <p:cNvPr id="4" name="Group 10">
            <a:extLst>
              <a:ext uri="{FF2B5EF4-FFF2-40B4-BE49-F238E27FC236}">
                <a16:creationId xmlns:a16="http://schemas.microsoft.com/office/drawing/2014/main" id="{3BA0DE80-9AC8-4806-AFD5-7020E8AABECC}"/>
              </a:ext>
            </a:extLst>
          </p:cNvPr>
          <p:cNvGrpSpPr/>
          <p:nvPr/>
        </p:nvGrpSpPr>
        <p:grpSpPr>
          <a:xfrm>
            <a:off x="323528" y="1779662"/>
            <a:ext cx="3168352" cy="597546"/>
            <a:chOff x="5004048" y="933547"/>
            <a:chExt cx="3928481" cy="787211"/>
          </a:xfrm>
        </p:grpSpPr>
        <p:sp>
          <p:nvSpPr>
            <p:cNvPr id="5" name="Text Placeholder 17">
              <a:extLst>
                <a:ext uri="{FF2B5EF4-FFF2-40B4-BE49-F238E27FC236}">
                  <a16:creationId xmlns:a16="http://schemas.microsoft.com/office/drawing/2014/main" id="{9DDC5DD8-CCA7-43D7-8D01-DF24920148B4}"/>
                </a:ext>
              </a:extLst>
            </p:cNvPr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1. </a:t>
              </a: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플레이어 위치 고정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0E5981-FF63-4EB4-A628-F095FE01E211}"/>
                </a:ext>
              </a:extLst>
            </p:cNvPr>
            <p:cNvSpPr txBox="1"/>
            <p:nvPr/>
          </p:nvSpPr>
          <p:spPr>
            <a:xfrm>
              <a:off x="5004048" y="1173378"/>
              <a:ext cx="3928481" cy="547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-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플레이어가 현실에서 움직이면 게임상에서 움직이게 되는 것을 막아야 함</a:t>
              </a:r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0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grpSp>
        <p:nvGrpSpPr>
          <p:cNvPr id="7" name="Group 10">
            <a:extLst>
              <a:ext uri="{FF2B5EF4-FFF2-40B4-BE49-F238E27FC236}">
                <a16:creationId xmlns:a16="http://schemas.microsoft.com/office/drawing/2014/main" id="{79BE483B-7155-418F-B184-13B7B7860AE4}"/>
              </a:ext>
            </a:extLst>
          </p:cNvPr>
          <p:cNvGrpSpPr/>
          <p:nvPr/>
        </p:nvGrpSpPr>
        <p:grpSpPr>
          <a:xfrm>
            <a:off x="323528" y="2571215"/>
            <a:ext cx="3384376" cy="597546"/>
            <a:chOff x="5004048" y="933547"/>
            <a:chExt cx="4196332" cy="787211"/>
          </a:xfrm>
        </p:grpSpPr>
        <p:sp>
          <p:nvSpPr>
            <p:cNvPr id="8" name="Text Placeholder 17">
              <a:extLst>
                <a:ext uri="{FF2B5EF4-FFF2-40B4-BE49-F238E27FC236}">
                  <a16:creationId xmlns:a16="http://schemas.microsoft.com/office/drawing/2014/main" id="{55C2A37B-8B35-4E72-8846-E69A7B8974B5}"/>
                </a:ext>
              </a:extLst>
            </p:cNvPr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2. </a:t>
              </a: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거울 오브젝트 인력기술 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E29369-620F-49E9-9B4B-F929DBBDCE89}"/>
                </a:ext>
              </a:extLst>
            </p:cNvPr>
            <p:cNvSpPr txBox="1"/>
            <p:nvPr/>
          </p:nvSpPr>
          <p:spPr>
            <a:xfrm>
              <a:off x="5004048" y="1173378"/>
              <a:ext cx="4196332" cy="547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-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거울에 인력이 반사되어 마나 스톤을 당기는데 </a:t>
              </a:r>
              <a:endParaRPr lang="en-US" altLang="ko-KR" sz="10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당기는 도중 </a:t>
              </a:r>
              <a:r>
                <a:rPr lang="ko-KR" altLang="en-US" sz="105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마나스톤이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거울에 닿으면 사라지는 것 수정 </a:t>
              </a:r>
              <a:endParaRPr lang="ko-KR" altLang="en-US" sz="10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D8A3FC6C-3ED1-465A-928D-446F572CD6EE}"/>
              </a:ext>
            </a:extLst>
          </p:cNvPr>
          <p:cNvSpPr txBox="1">
            <a:spLocks/>
          </p:cNvSpPr>
          <p:nvPr/>
        </p:nvSpPr>
        <p:spPr>
          <a:xfrm>
            <a:off x="323528" y="1290219"/>
            <a:ext cx="2787602" cy="18679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b="1" dirty="0">
                <a:solidFill>
                  <a:schemeClr val="bg1"/>
                </a:solidFill>
                <a:cs typeface="Arial" pitchFamily="34" charset="0"/>
              </a:rPr>
              <a:t>이슈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ADFE36-A9C6-457D-ADF4-B8E9A64DA59D}"/>
              </a:ext>
            </a:extLst>
          </p:cNvPr>
          <p:cNvGrpSpPr/>
          <p:nvPr/>
        </p:nvGrpSpPr>
        <p:grpSpPr>
          <a:xfrm>
            <a:off x="323528" y="3544816"/>
            <a:ext cx="3384376" cy="597546"/>
            <a:chOff x="5004048" y="933547"/>
            <a:chExt cx="4196332" cy="787211"/>
          </a:xfrm>
        </p:grpSpPr>
        <p:sp>
          <p:nvSpPr>
            <p:cNvPr id="12" name="Text Placeholder 17">
              <a:extLst>
                <a:ext uri="{FF2B5EF4-FFF2-40B4-BE49-F238E27FC236}">
                  <a16:creationId xmlns:a16="http://schemas.microsoft.com/office/drawing/2014/main" id="{E1F80BEC-EF40-40EE-A745-53B0238C8B29}"/>
                </a:ext>
              </a:extLst>
            </p:cNvPr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2. </a:t>
              </a: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플레이어 손 색 변경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C34514-D80F-4565-BFAE-FFBC72E62C16}"/>
                </a:ext>
              </a:extLst>
            </p:cNvPr>
            <p:cNvSpPr txBox="1"/>
            <p:nvPr/>
          </p:nvSpPr>
          <p:spPr>
            <a:xfrm>
              <a:off x="5004048" y="1173378"/>
              <a:ext cx="4196332" cy="547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-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손 색 변경은 어려울 것 같아서 손등에 기술이 발사되는 장치의 색을 변경하기로 함</a:t>
              </a:r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0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BB849E08-9434-4E3A-8B97-2282799322AF}"/>
              </a:ext>
            </a:extLst>
          </p:cNvPr>
          <p:cNvSpPr txBox="1">
            <a:spLocks/>
          </p:cNvSpPr>
          <p:nvPr/>
        </p:nvSpPr>
        <p:spPr>
          <a:xfrm>
            <a:off x="4211960" y="1776940"/>
            <a:ext cx="2787602" cy="186796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1. </a:t>
            </a:r>
            <a:r>
              <a:rPr lang="ko-KR" altLang="en-US" sz="1400" b="1" dirty="0">
                <a:solidFill>
                  <a:schemeClr val="bg1"/>
                </a:solidFill>
                <a:cs typeface="Arial" pitchFamily="34" charset="0"/>
              </a:rPr>
              <a:t>스테이지 제작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6403E3C9-6ED2-41AF-AB62-81BC23AF5CD3}"/>
              </a:ext>
            </a:extLst>
          </p:cNvPr>
          <p:cNvSpPr txBox="1">
            <a:spLocks/>
          </p:cNvSpPr>
          <p:nvPr/>
        </p:nvSpPr>
        <p:spPr>
          <a:xfrm>
            <a:off x="4211960" y="1291039"/>
            <a:ext cx="2787602" cy="18679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b="1" dirty="0" err="1">
                <a:solidFill>
                  <a:schemeClr val="bg1"/>
                </a:solidFill>
                <a:cs typeface="Arial" pitchFamily="34" charset="0"/>
              </a:rPr>
              <a:t>해야할</a:t>
            </a:r>
            <a:r>
              <a:rPr lang="ko-KR" altLang="en-US" sz="1600" b="1" dirty="0">
                <a:solidFill>
                  <a:schemeClr val="bg1"/>
                </a:solidFill>
                <a:cs typeface="Arial" pitchFamily="34" charset="0"/>
              </a:rPr>
              <a:t> 일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31134F4-9C58-43A2-99CA-976CEE34A3ED}"/>
              </a:ext>
            </a:extLst>
          </p:cNvPr>
          <p:cNvSpPr txBox="1">
            <a:spLocks/>
          </p:cNvSpPr>
          <p:nvPr/>
        </p:nvSpPr>
        <p:spPr>
          <a:xfrm>
            <a:off x="4211960" y="2283810"/>
            <a:ext cx="2787602" cy="186796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2. </a:t>
            </a:r>
            <a:r>
              <a:rPr lang="ko-KR" altLang="en-US" sz="1400" b="1" dirty="0">
                <a:solidFill>
                  <a:schemeClr val="bg1"/>
                </a:solidFill>
                <a:cs typeface="Arial" pitchFamily="34" charset="0"/>
              </a:rPr>
              <a:t>스테이지 컨트롤러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C246130C-D6EE-4D82-959E-5C5D21817740}"/>
              </a:ext>
            </a:extLst>
          </p:cNvPr>
          <p:cNvSpPr txBox="1">
            <a:spLocks/>
          </p:cNvSpPr>
          <p:nvPr/>
        </p:nvSpPr>
        <p:spPr>
          <a:xfrm>
            <a:off x="4239922" y="2790680"/>
            <a:ext cx="2787602" cy="186796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3. </a:t>
            </a:r>
            <a:r>
              <a:rPr lang="ko-KR" altLang="en-US" sz="1400" b="1" dirty="0">
                <a:solidFill>
                  <a:schemeClr val="bg1"/>
                </a:solidFill>
                <a:cs typeface="Arial" pitchFamily="34" charset="0"/>
              </a:rPr>
              <a:t>테스트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2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3301</TotalTime>
  <Words>294</Words>
  <Application>Microsoft Office PowerPoint</Application>
  <PresentationFormat>화면 슬라이드 쇼(16:9)</PresentationFormat>
  <Paragraphs>69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나눔고딕</vt:lpstr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B190513</cp:lastModifiedBy>
  <cp:revision>153</cp:revision>
  <dcterms:created xsi:type="dcterms:W3CDTF">2016-12-05T23:26:54Z</dcterms:created>
  <dcterms:modified xsi:type="dcterms:W3CDTF">2019-09-27T01:25:23Z</dcterms:modified>
</cp:coreProperties>
</file>