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1367897A-AABA-4984-B6B6-73D162F7AFC8}"/>
              </a:ext>
            </a:extLst>
          </p:cNvPr>
          <p:cNvSpPr/>
          <p:nvPr/>
        </p:nvSpPr>
        <p:spPr>
          <a:xfrm>
            <a:off x="5920164" y="4245742"/>
            <a:ext cx="618402" cy="600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CE00E2C5-0072-4D2B-AAE1-895FA3B3C9C1}"/>
              </a:ext>
            </a:extLst>
          </p:cNvPr>
          <p:cNvSpPr/>
          <p:nvPr/>
        </p:nvSpPr>
        <p:spPr>
          <a:xfrm rot="5400000">
            <a:off x="5940182" y="4001619"/>
            <a:ext cx="600842" cy="354023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41933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43858"/>
              </p:ext>
            </p:extLst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453226-04A9-49C6-A55B-6CCE47FF258B}"/>
              </a:ext>
            </a:extLst>
          </p:cNvPr>
          <p:cNvSpPr/>
          <p:nvPr/>
        </p:nvSpPr>
        <p:spPr>
          <a:xfrm>
            <a:off x="3053302" y="371422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5755404" y="375546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7B4167-6090-49B8-A413-C68B068C1383}"/>
              </a:ext>
            </a:extLst>
          </p:cNvPr>
          <p:cNvSpPr/>
          <p:nvPr/>
        </p:nvSpPr>
        <p:spPr>
          <a:xfrm>
            <a:off x="4275108" y="553253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4811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2541"/>
              </p:ext>
            </p:extLst>
          </p:nvPr>
        </p:nvGraphicFramePr>
        <p:xfrm>
          <a:off x="9462781" y="747505"/>
          <a:ext cx="255305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빨강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파랑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빨강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닫힘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15317"/>
              </p:ext>
            </p:extLst>
          </p:nvPr>
        </p:nvGraphicFramePr>
        <p:xfrm>
          <a:off x="9462781" y="3514616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②와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③과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②와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E7B91239-6BC5-4412-A646-79ED0CA94276}"/>
              </a:ext>
            </a:extLst>
          </p:cNvPr>
          <p:cNvSpPr/>
          <p:nvPr/>
        </p:nvSpPr>
        <p:spPr>
          <a:xfrm>
            <a:off x="4626527" y="132546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9CCB53-7180-4778-8E40-1541A2FDFF1E}"/>
              </a:ext>
            </a:extLst>
          </p:cNvPr>
          <p:cNvCxnSpPr/>
          <p:nvPr/>
        </p:nvCxnSpPr>
        <p:spPr>
          <a:xfrm>
            <a:off x="176169" y="738231"/>
            <a:ext cx="3951214" cy="58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9181E4-49C6-4990-82E6-57F57790467C}"/>
              </a:ext>
            </a:extLst>
          </p:cNvPr>
          <p:cNvCxnSpPr>
            <a:cxnSpLocks/>
          </p:cNvCxnSpPr>
          <p:nvPr/>
        </p:nvCxnSpPr>
        <p:spPr>
          <a:xfrm flipH="1">
            <a:off x="5519956" y="738231"/>
            <a:ext cx="3808600" cy="58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F1112-508C-41BC-B62A-A9C79703AA6A}"/>
              </a:ext>
            </a:extLst>
          </p:cNvPr>
          <p:cNvCxnSpPr>
            <a:cxnSpLocks/>
          </p:cNvCxnSpPr>
          <p:nvPr/>
        </p:nvCxnSpPr>
        <p:spPr>
          <a:xfrm>
            <a:off x="4098024" y="1325461"/>
            <a:ext cx="1421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653337-5F06-4041-B8D8-70555C24BEBE}"/>
              </a:ext>
            </a:extLst>
          </p:cNvPr>
          <p:cNvCxnSpPr>
            <a:cxnSpLocks/>
          </p:cNvCxnSpPr>
          <p:nvPr/>
        </p:nvCxnSpPr>
        <p:spPr>
          <a:xfrm>
            <a:off x="4098024" y="3011647"/>
            <a:ext cx="1421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E82835-2A07-4888-A5CB-7F5DEA8E5243}"/>
              </a:ext>
            </a:extLst>
          </p:cNvPr>
          <p:cNvCxnSpPr>
            <a:cxnSpLocks/>
          </p:cNvCxnSpPr>
          <p:nvPr/>
        </p:nvCxnSpPr>
        <p:spPr>
          <a:xfrm flipV="1">
            <a:off x="5519954" y="1325461"/>
            <a:ext cx="0" cy="168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475683-30D1-4714-A706-B627F3D21D6B}"/>
              </a:ext>
            </a:extLst>
          </p:cNvPr>
          <p:cNvCxnSpPr>
            <a:cxnSpLocks/>
          </p:cNvCxnSpPr>
          <p:nvPr/>
        </p:nvCxnSpPr>
        <p:spPr>
          <a:xfrm flipV="1">
            <a:off x="4127383" y="1325461"/>
            <a:ext cx="0" cy="168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F3B728-8492-4C8C-90EA-78ED66C406CE}"/>
              </a:ext>
            </a:extLst>
          </p:cNvPr>
          <p:cNvCxnSpPr>
            <a:cxnSpLocks/>
          </p:cNvCxnSpPr>
          <p:nvPr/>
        </p:nvCxnSpPr>
        <p:spPr>
          <a:xfrm flipH="1">
            <a:off x="176168" y="3011646"/>
            <a:ext cx="3944225" cy="279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AFEA2F-622F-409F-8E71-2FB9FC2D6859}"/>
              </a:ext>
            </a:extLst>
          </p:cNvPr>
          <p:cNvCxnSpPr>
            <a:cxnSpLocks/>
          </p:cNvCxnSpPr>
          <p:nvPr/>
        </p:nvCxnSpPr>
        <p:spPr>
          <a:xfrm>
            <a:off x="5539531" y="3011646"/>
            <a:ext cx="3789025" cy="270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A564B8E-B525-46E1-BADD-A3B1146259D3}"/>
              </a:ext>
            </a:extLst>
          </p:cNvPr>
          <p:cNvSpPr/>
          <p:nvPr/>
        </p:nvSpPr>
        <p:spPr>
          <a:xfrm>
            <a:off x="2930152" y="449870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752766A-B344-43BC-88D4-E125C6795A81}"/>
              </a:ext>
            </a:extLst>
          </p:cNvPr>
          <p:cNvSpPr/>
          <p:nvPr/>
        </p:nvSpPr>
        <p:spPr>
          <a:xfrm>
            <a:off x="5684135" y="44656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B6BDBD-ECE6-451D-B5A1-75A6FF1217E5}"/>
              </a:ext>
            </a:extLst>
          </p:cNvPr>
          <p:cNvSpPr/>
          <p:nvPr/>
        </p:nvSpPr>
        <p:spPr>
          <a:xfrm>
            <a:off x="3311148" y="4253876"/>
            <a:ext cx="618402" cy="600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AEE0756-D9CE-45CE-A9A4-B4ACE8E18E41}"/>
              </a:ext>
            </a:extLst>
          </p:cNvPr>
          <p:cNvSpPr/>
          <p:nvPr/>
        </p:nvSpPr>
        <p:spPr>
          <a:xfrm rot="5400000">
            <a:off x="3331166" y="4009753"/>
            <a:ext cx="600842" cy="354023"/>
          </a:xfrm>
          <a:prstGeom prst="flowChartDecisi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id="{BDB603A7-D6F5-4006-B3CB-05EECFB52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930" y="5721292"/>
            <a:ext cx="812118" cy="8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오동근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186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84037"/>
              </p:ext>
            </p:extLst>
          </p:nvPr>
        </p:nvGraphicFramePr>
        <p:xfrm>
          <a:off x="9462781" y="4366469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⑦과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E7B91239-6BC5-4412-A646-79ED0CA94276}"/>
              </a:ext>
            </a:extLst>
          </p:cNvPr>
          <p:cNvSpPr/>
          <p:nvPr/>
        </p:nvSpPr>
        <p:spPr>
          <a:xfrm>
            <a:off x="4626527" y="134811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9CCB53-7180-4778-8E40-1541A2FDFF1E}"/>
              </a:ext>
            </a:extLst>
          </p:cNvPr>
          <p:cNvCxnSpPr>
            <a:cxnSpLocks/>
          </p:cNvCxnSpPr>
          <p:nvPr/>
        </p:nvCxnSpPr>
        <p:spPr>
          <a:xfrm>
            <a:off x="176169" y="738231"/>
            <a:ext cx="4509799" cy="6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9181E4-49C6-4990-82E6-57F57790467C}"/>
              </a:ext>
            </a:extLst>
          </p:cNvPr>
          <p:cNvCxnSpPr>
            <a:cxnSpLocks/>
          </p:cNvCxnSpPr>
          <p:nvPr/>
        </p:nvCxnSpPr>
        <p:spPr>
          <a:xfrm flipH="1">
            <a:off x="4981532" y="738231"/>
            <a:ext cx="4347024" cy="6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F1112-508C-41BC-B62A-A9C79703AA6A}"/>
              </a:ext>
            </a:extLst>
          </p:cNvPr>
          <p:cNvCxnSpPr>
            <a:cxnSpLocks/>
          </p:cNvCxnSpPr>
          <p:nvPr/>
        </p:nvCxnSpPr>
        <p:spPr>
          <a:xfrm>
            <a:off x="4098024" y="1325461"/>
            <a:ext cx="1421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653337-5F06-4041-B8D8-70555C24BEBE}"/>
              </a:ext>
            </a:extLst>
          </p:cNvPr>
          <p:cNvCxnSpPr>
            <a:cxnSpLocks/>
          </p:cNvCxnSpPr>
          <p:nvPr/>
        </p:nvCxnSpPr>
        <p:spPr>
          <a:xfrm>
            <a:off x="4098024" y="3011647"/>
            <a:ext cx="1421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E82835-2A07-4888-A5CB-7F5DEA8E5243}"/>
              </a:ext>
            </a:extLst>
          </p:cNvPr>
          <p:cNvCxnSpPr>
            <a:cxnSpLocks/>
          </p:cNvCxnSpPr>
          <p:nvPr/>
        </p:nvCxnSpPr>
        <p:spPr>
          <a:xfrm flipV="1">
            <a:off x="5519954" y="1325461"/>
            <a:ext cx="0" cy="168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475683-30D1-4714-A706-B627F3D21D6B}"/>
              </a:ext>
            </a:extLst>
          </p:cNvPr>
          <p:cNvCxnSpPr>
            <a:cxnSpLocks/>
          </p:cNvCxnSpPr>
          <p:nvPr/>
        </p:nvCxnSpPr>
        <p:spPr>
          <a:xfrm flipV="1">
            <a:off x="4127383" y="1325461"/>
            <a:ext cx="0" cy="168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F3B728-8492-4C8C-90EA-78ED66C406CE}"/>
              </a:ext>
            </a:extLst>
          </p:cNvPr>
          <p:cNvCxnSpPr>
            <a:cxnSpLocks/>
          </p:cNvCxnSpPr>
          <p:nvPr/>
        </p:nvCxnSpPr>
        <p:spPr>
          <a:xfrm flipH="1">
            <a:off x="176169" y="2611072"/>
            <a:ext cx="4509799" cy="319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AFEA2F-622F-409F-8E71-2FB9FC2D6859}"/>
              </a:ext>
            </a:extLst>
          </p:cNvPr>
          <p:cNvCxnSpPr>
            <a:cxnSpLocks/>
          </p:cNvCxnSpPr>
          <p:nvPr/>
        </p:nvCxnSpPr>
        <p:spPr>
          <a:xfrm>
            <a:off x="4961370" y="2598186"/>
            <a:ext cx="4367186" cy="312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5CB4678-CBBB-4BD7-B01F-FEE908DD592C}"/>
              </a:ext>
            </a:extLst>
          </p:cNvPr>
          <p:cNvSpPr/>
          <p:nvPr/>
        </p:nvSpPr>
        <p:spPr>
          <a:xfrm>
            <a:off x="4343451" y="212445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56C8D6-1387-4F9F-8DAC-2CAD6A0313C7}"/>
              </a:ext>
            </a:extLst>
          </p:cNvPr>
          <p:cNvSpPr txBox="1"/>
          <p:nvPr/>
        </p:nvSpPr>
        <p:spPr>
          <a:xfrm>
            <a:off x="4427402" y="1809513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690CD5B-4E7F-458F-A704-101019B0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65477"/>
              </p:ext>
            </p:extLst>
          </p:nvPr>
        </p:nvGraphicFramePr>
        <p:xfrm>
          <a:off x="9462781" y="747505"/>
          <a:ext cx="255305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빨강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마나스톤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파랑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마법진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빨강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마나스톤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초록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40357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D5917FAF-ED97-400E-9E5C-68A2A424CB65}"/>
              </a:ext>
            </a:extLst>
          </p:cNvPr>
          <p:cNvSpPr/>
          <p:nvPr/>
        </p:nvSpPr>
        <p:spPr>
          <a:xfrm>
            <a:off x="5920164" y="4245742"/>
            <a:ext cx="618402" cy="600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10CC93-7746-45C0-B19E-C1C69DE94A58}"/>
              </a:ext>
            </a:extLst>
          </p:cNvPr>
          <p:cNvSpPr/>
          <p:nvPr/>
        </p:nvSpPr>
        <p:spPr>
          <a:xfrm>
            <a:off x="3053302" y="371422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9251F20-579F-4CD5-BC19-253B158D8F31}"/>
              </a:ext>
            </a:extLst>
          </p:cNvPr>
          <p:cNvSpPr/>
          <p:nvPr/>
        </p:nvSpPr>
        <p:spPr>
          <a:xfrm>
            <a:off x="5755404" y="375546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DC50D5D-E629-45C8-AD43-80B7560C47EF}"/>
              </a:ext>
            </a:extLst>
          </p:cNvPr>
          <p:cNvSpPr/>
          <p:nvPr/>
        </p:nvSpPr>
        <p:spPr>
          <a:xfrm>
            <a:off x="4275108" y="553253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4C9713-DB82-475E-AE74-BF83018D0E5E}"/>
              </a:ext>
            </a:extLst>
          </p:cNvPr>
          <p:cNvSpPr/>
          <p:nvPr/>
        </p:nvSpPr>
        <p:spPr>
          <a:xfrm>
            <a:off x="2930152" y="449870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D5F216C-7E7F-4A92-843D-01C128806D96}"/>
              </a:ext>
            </a:extLst>
          </p:cNvPr>
          <p:cNvSpPr/>
          <p:nvPr/>
        </p:nvSpPr>
        <p:spPr>
          <a:xfrm>
            <a:off x="5684135" y="44656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60B3B73-4F87-461F-8305-1816A1C9DA54}"/>
              </a:ext>
            </a:extLst>
          </p:cNvPr>
          <p:cNvSpPr/>
          <p:nvPr/>
        </p:nvSpPr>
        <p:spPr>
          <a:xfrm>
            <a:off x="3311148" y="4253876"/>
            <a:ext cx="618402" cy="600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래픽 38" descr="남자">
            <a:extLst>
              <a:ext uri="{FF2B5EF4-FFF2-40B4-BE49-F238E27FC236}">
                <a16:creationId xmlns:a16="http://schemas.microsoft.com/office/drawing/2014/main" id="{A9D9B6C9-44B6-42B4-8422-63F05BDBC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930" y="5721292"/>
            <a:ext cx="812118" cy="812118"/>
          </a:xfrm>
          <a:prstGeom prst="rect">
            <a:avLst/>
          </a:prstGeom>
        </p:spPr>
      </p:pic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9139FE13-6D24-4BE3-A794-F0B56D6EC983}"/>
              </a:ext>
            </a:extLst>
          </p:cNvPr>
          <p:cNvSpPr/>
          <p:nvPr/>
        </p:nvSpPr>
        <p:spPr>
          <a:xfrm rot="5400000">
            <a:off x="3331166" y="4001622"/>
            <a:ext cx="600842" cy="354023"/>
          </a:xfrm>
          <a:prstGeom prst="flowChartDecisio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967AD802-4555-4FCC-A379-7E47BEE19B4E}"/>
              </a:ext>
            </a:extLst>
          </p:cNvPr>
          <p:cNvSpPr/>
          <p:nvPr/>
        </p:nvSpPr>
        <p:spPr>
          <a:xfrm rot="5400000">
            <a:off x="5947657" y="4009754"/>
            <a:ext cx="600842" cy="35402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CA58F3D4-BA93-4CA1-9082-92B6B7D4BE8C}"/>
              </a:ext>
            </a:extLst>
          </p:cNvPr>
          <p:cNvSpPr/>
          <p:nvPr/>
        </p:nvSpPr>
        <p:spPr>
          <a:xfrm rot="5400000">
            <a:off x="4516527" y="2395385"/>
            <a:ext cx="600842" cy="354023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8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B190516</cp:lastModifiedBy>
  <cp:revision>9</cp:revision>
  <dcterms:created xsi:type="dcterms:W3CDTF">2019-08-19T07:03:51Z</dcterms:created>
  <dcterms:modified xsi:type="dcterms:W3CDTF">2019-08-23T08:36:05Z</dcterms:modified>
</cp:coreProperties>
</file>