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99" r:id="rId5"/>
    <p:sldId id="305" r:id="rId6"/>
    <p:sldId id="302" r:id="rId7"/>
    <p:sldId id="303" r:id="rId8"/>
    <p:sldId id="306" r:id="rId9"/>
    <p:sldId id="307" r:id="rId10"/>
    <p:sldId id="308" r:id="rId11"/>
    <p:sldId id="311" r:id="rId12"/>
    <p:sldId id="309" r:id="rId13"/>
    <p:sldId id="310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51" d="100"/>
          <a:sy n="151" d="100"/>
        </p:scale>
        <p:origin x="72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2019-09-04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79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7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812" y="1923678"/>
            <a:ext cx="3384376" cy="1048242"/>
          </a:xfrm>
        </p:spPr>
        <p:txBody>
          <a:bodyPr/>
          <a:lstStyle/>
          <a:p>
            <a:pPr lvl="0"/>
            <a:r>
              <a:rPr lang="ko-KR" altLang="en-US" b="1" dirty="0">
                <a:ea typeface="맑은 고딕" pitchFamily="50" charset="-127"/>
              </a:rPr>
              <a:t>스위칭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664" y="3003798"/>
            <a:ext cx="3384376" cy="481178"/>
          </a:xfrm>
        </p:spPr>
        <p:txBody>
          <a:bodyPr/>
          <a:lstStyle/>
          <a:p>
            <a:pPr lvl="0"/>
            <a:r>
              <a:rPr lang="ko-KR" altLang="en-US" b="1" dirty="0"/>
              <a:t>박상민 오동근 이병남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스테이지 진행방식</a:t>
            </a:r>
            <a:endParaRPr lang="en-US" altLang="ko-KR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75AAA61-432C-44B8-8E96-019415BE7B43}"/>
              </a:ext>
            </a:extLst>
          </p:cNvPr>
          <p:cNvSpPr/>
          <p:nvPr/>
        </p:nvSpPr>
        <p:spPr>
          <a:xfrm>
            <a:off x="3652538" y="3292483"/>
            <a:ext cx="355591" cy="3454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id="{7C9434E1-CDE6-47D6-843C-C25FE5B88BCA}"/>
              </a:ext>
            </a:extLst>
          </p:cNvPr>
          <p:cNvSpPr/>
          <p:nvPr/>
        </p:nvSpPr>
        <p:spPr>
          <a:xfrm rot="5400000">
            <a:off x="3664048" y="3152108"/>
            <a:ext cx="345494" cy="203569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8CC225-03B0-4E1F-9456-E70B9580A2DB}"/>
              </a:ext>
            </a:extLst>
          </p:cNvPr>
          <p:cNvSpPr/>
          <p:nvPr/>
        </p:nvSpPr>
        <p:spPr>
          <a:xfrm>
            <a:off x="349647" y="1275606"/>
            <a:ext cx="5262773" cy="3422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F981BFB-FF06-43F0-A58B-98254D4A2693}"/>
              </a:ext>
            </a:extLst>
          </p:cNvPr>
          <p:cNvSpPr/>
          <p:nvPr/>
        </p:nvSpPr>
        <p:spPr>
          <a:xfrm>
            <a:off x="2004045" y="298685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06DAEB5-3E10-46E7-9935-E764EA8C8E60}"/>
              </a:ext>
            </a:extLst>
          </p:cNvPr>
          <p:cNvSpPr/>
          <p:nvPr/>
        </p:nvSpPr>
        <p:spPr>
          <a:xfrm>
            <a:off x="3557798" y="3010567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5BC2278-EB4F-43F1-89FF-0131CAA45F8D}"/>
              </a:ext>
            </a:extLst>
          </p:cNvPr>
          <p:cNvSpPr/>
          <p:nvPr/>
        </p:nvSpPr>
        <p:spPr>
          <a:xfrm>
            <a:off x="2706604" y="403241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D8EA670-55B3-4CE4-A31A-E58EC2CDDD30}"/>
              </a:ext>
            </a:extLst>
          </p:cNvPr>
          <p:cNvSpPr/>
          <p:nvPr/>
        </p:nvSpPr>
        <p:spPr>
          <a:xfrm>
            <a:off x="2908675" y="1613273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4736CF3-F89D-48D1-BF0C-044A854A5846}"/>
              </a:ext>
            </a:extLst>
          </p:cNvPr>
          <p:cNvCxnSpPr/>
          <p:nvPr/>
        </p:nvCxnSpPr>
        <p:spPr>
          <a:xfrm>
            <a:off x="349647" y="1275606"/>
            <a:ext cx="2272013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7367D78-D943-40E3-BF90-52E19E604DC1}"/>
              </a:ext>
            </a:extLst>
          </p:cNvPr>
          <p:cNvCxnSpPr>
            <a:cxnSpLocks/>
          </p:cNvCxnSpPr>
          <p:nvPr/>
        </p:nvCxnSpPr>
        <p:spPr>
          <a:xfrm flipH="1">
            <a:off x="3422412" y="1275606"/>
            <a:ext cx="2190007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2283F3-9D77-4156-AC70-9A8280363466}"/>
              </a:ext>
            </a:extLst>
          </p:cNvPr>
          <p:cNvCxnSpPr>
            <a:cxnSpLocks/>
          </p:cNvCxnSpPr>
          <p:nvPr/>
        </p:nvCxnSpPr>
        <p:spPr>
          <a:xfrm>
            <a:off x="2604777" y="1613273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C9B0A83-7FC7-4E68-B6E1-87EF603C5392}"/>
              </a:ext>
            </a:extLst>
          </p:cNvPr>
          <p:cNvCxnSpPr>
            <a:cxnSpLocks/>
          </p:cNvCxnSpPr>
          <p:nvPr/>
        </p:nvCxnSpPr>
        <p:spPr>
          <a:xfrm>
            <a:off x="2604777" y="2582858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50F689F-6695-4FBF-B1A8-D16406AB4666}"/>
              </a:ext>
            </a:extLst>
          </p:cNvPr>
          <p:cNvCxnSpPr>
            <a:cxnSpLocks/>
          </p:cNvCxnSpPr>
          <p:nvPr/>
        </p:nvCxnSpPr>
        <p:spPr>
          <a:xfrm flipV="1">
            <a:off x="3422410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2EEB6D4-8811-4AB5-A344-ADEBAEE7DF66}"/>
              </a:ext>
            </a:extLst>
          </p:cNvPr>
          <p:cNvCxnSpPr>
            <a:cxnSpLocks/>
          </p:cNvCxnSpPr>
          <p:nvPr/>
        </p:nvCxnSpPr>
        <p:spPr>
          <a:xfrm flipV="1">
            <a:off x="2621659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AC9917A-4801-4A1A-8F5A-23634D3FF7EE}"/>
              </a:ext>
            </a:extLst>
          </p:cNvPr>
          <p:cNvCxnSpPr>
            <a:cxnSpLocks/>
          </p:cNvCxnSpPr>
          <p:nvPr/>
        </p:nvCxnSpPr>
        <p:spPr>
          <a:xfrm flipH="1">
            <a:off x="349646" y="2582857"/>
            <a:ext cx="2267994" cy="16063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DE52CE6-6F22-4196-9CB9-6B283431D26B}"/>
              </a:ext>
            </a:extLst>
          </p:cNvPr>
          <p:cNvCxnSpPr>
            <a:cxnSpLocks/>
          </p:cNvCxnSpPr>
          <p:nvPr/>
        </p:nvCxnSpPr>
        <p:spPr>
          <a:xfrm>
            <a:off x="3433667" y="2582857"/>
            <a:ext cx="2178751" cy="1558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7A6F142D-502F-4939-AA70-FB632426FFEF}"/>
              </a:ext>
            </a:extLst>
          </p:cNvPr>
          <p:cNvSpPr/>
          <p:nvPr/>
        </p:nvSpPr>
        <p:spPr>
          <a:xfrm>
            <a:off x="1933232" y="3437939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36E3817-B66D-446B-9333-EF57D5A44A5D}"/>
              </a:ext>
            </a:extLst>
          </p:cNvPr>
          <p:cNvSpPr/>
          <p:nvPr/>
        </p:nvSpPr>
        <p:spPr>
          <a:xfrm>
            <a:off x="3516817" y="3418950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34E6817-8D6B-41FA-A4D2-8E8F3102C305}"/>
              </a:ext>
            </a:extLst>
          </p:cNvPr>
          <p:cNvSpPr/>
          <p:nvPr/>
        </p:nvSpPr>
        <p:spPr>
          <a:xfrm>
            <a:off x="2152311" y="3297160"/>
            <a:ext cx="355591" cy="3454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E7C8B2E2-3120-45CB-B1AD-1C91A4B83A8B}"/>
              </a:ext>
            </a:extLst>
          </p:cNvPr>
          <p:cNvSpPr/>
          <p:nvPr/>
        </p:nvSpPr>
        <p:spPr>
          <a:xfrm rot="5400000">
            <a:off x="2163821" y="3156785"/>
            <a:ext cx="345494" cy="20356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래픽 109" descr="남자">
            <a:extLst>
              <a:ext uri="{FF2B5EF4-FFF2-40B4-BE49-F238E27FC236}">
                <a16:creationId xmlns:a16="http://schemas.microsoft.com/office/drawing/2014/main" id="{BA1772B7-00FA-4934-AF34-3D85AB07B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103" y="4140948"/>
            <a:ext cx="466981" cy="46698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9C7FF7-D136-416F-A74E-C095E5036025}"/>
              </a:ext>
            </a:extLst>
          </p:cNvPr>
          <p:cNvSpPr/>
          <p:nvPr/>
        </p:nvSpPr>
        <p:spPr>
          <a:xfrm>
            <a:off x="323528" y="1275606"/>
            <a:ext cx="5328592" cy="34224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79C23B8-ED7F-4CAB-992D-0179F84C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00913"/>
              </p:ext>
            </p:extLst>
          </p:nvPr>
        </p:nvGraphicFramePr>
        <p:xfrm>
          <a:off x="6765611" y="1174591"/>
          <a:ext cx="1910962" cy="22372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9075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71887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397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오브젝트</a:t>
                      </a:r>
                    </a:p>
                  </a:txBody>
                  <a:tcPr marL="71750" marR="71750" marT="35875" marB="3587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플레이어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179233823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닫힘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9845738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05D58CF6-DA21-4BD8-9346-911AC269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82963"/>
              </p:ext>
            </p:extLst>
          </p:nvPr>
        </p:nvGraphicFramePr>
        <p:xfrm>
          <a:off x="6752980" y="3532309"/>
          <a:ext cx="1923593" cy="1457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317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82276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0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동작설명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114652" marR="114652" marT="57326" marB="57326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②와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③과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②와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3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스테이지 진행방식</a:t>
            </a:r>
            <a:endParaRPr lang="en-US" altLang="ko-KR" dirty="0"/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79C23B8-ED7F-4CAB-992D-0179F84C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63430"/>
              </p:ext>
            </p:extLst>
          </p:nvPr>
        </p:nvGraphicFramePr>
        <p:xfrm>
          <a:off x="6765611" y="1174591"/>
          <a:ext cx="1910962" cy="22443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9075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71887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9860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오브젝트</a:t>
                      </a:r>
                    </a:p>
                  </a:txBody>
                  <a:tcPr marL="71750" marR="71750" marT="35875" marB="3587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플레이어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179233823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열림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984573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초록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08315048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05D58CF6-DA21-4BD8-9346-911AC269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74853"/>
              </p:ext>
            </p:extLst>
          </p:nvPr>
        </p:nvGraphicFramePr>
        <p:xfrm>
          <a:off x="6752980" y="3532309"/>
          <a:ext cx="1923593" cy="1457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317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82276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0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동작설명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114652" marR="114652" marT="57326" marB="57326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⑦과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C18EB989-A1BB-4E7E-A3F9-5659E0140DA4}"/>
              </a:ext>
            </a:extLst>
          </p:cNvPr>
          <p:cNvSpPr/>
          <p:nvPr/>
        </p:nvSpPr>
        <p:spPr>
          <a:xfrm>
            <a:off x="3652538" y="3292483"/>
            <a:ext cx="355591" cy="3454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3A36E5A3-A0B6-44AB-B9E4-7875506AF263}"/>
              </a:ext>
            </a:extLst>
          </p:cNvPr>
          <p:cNvSpPr/>
          <p:nvPr/>
        </p:nvSpPr>
        <p:spPr>
          <a:xfrm rot="5400000">
            <a:off x="3664048" y="3152108"/>
            <a:ext cx="345494" cy="203569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A20879-54D0-49E6-B034-AA0BE2EDE612}"/>
              </a:ext>
            </a:extLst>
          </p:cNvPr>
          <p:cNvSpPr/>
          <p:nvPr/>
        </p:nvSpPr>
        <p:spPr>
          <a:xfrm>
            <a:off x="349647" y="1275606"/>
            <a:ext cx="5262773" cy="3422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4651A78-37FC-4B92-8005-78C3468A2B24}"/>
              </a:ext>
            </a:extLst>
          </p:cNvPr>
          <p:cNvSpPr/>
          <p:nvPr/>
        </p:nvSpPr>
        <p:spPr>
          <a:xfrm>
            <a:off x="2004045" y="298685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DE0BF1D-F65D-4B68-9E26-B2B682D1112B}"/>
              </a:ext>
            </a:extLst>
          </p:cNvPr>
          <p:cNvSpPr/>
          <p:nvPr/>
        </p:nvSpPr>
        <p:spPr>
          <a:xfrm>
            <a:off x="3557798" y="3010567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2C9FE89-3156-4646-A1D9-D9D94EE3E97D}"/>
              </a:ext>
            </a:extLst>
          </p:cNvPr>
          <p:cNvSpPr/>
          <p:nvPr/>
        </p:nvSpPr>
        <p:spPr>
          <a:xfrm>
            <a:off x="2706604" y="403241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425FEB-DCE3-4B6E-A6E1-89314DC2A602}"/>
              </a:ext>
            </a:extLst>
          </p:cNvPr>
          <p:cNvSpPr/>
          <p:nvPr/>
        </p:nvSpPr>
        <p:spPr>
          <a:xfrm>
            <a:off x="2908675" y="1613273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4B5E2E9-57D0-4E5E-9001-739D2D0366AF}"/>
              </a:ext>
            </a:extLst>
          </p:cNvPr>
          <p:cNvCxnSpPr/>
          <p:nvPr/>
        </p:nvCxnSpPr>
        <p:spPr>
          <a:xfrm>
            <a:off x="349647" y="1275606"/>
            <a:ext cx="2272013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B69B69-409C-412B-B2B6-1537D16F74CE}"/>
              </a:ext>
            </a:extLst>
          </p:cNvPr>
          <p:cNvCxnSpPr>
            <a:cxnSpLocks/>
          </p:cNvCxnSpPr>
          <p:nvPr/>
        </p:nvCxnSpPr>
        <p:spPr>
          <a:xfrm flipH="1">
            <a:off x="3422412" y="1275606"/>
            <a:ext cx="2190007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EA09CD9-EC5D-4EDC-BB4E-529B856F7307}"/>
              </a:ext>
            </a:extLst>
          </p:cNvPr>
          <p:cNvCxnSpPr>
            <a:cxnSpLocks/>
          </p:cNvCxnSpPr>
          <p:nvPr/>
        </p:nvCxnSpPr>
        <p:spPr>
          <a:xfrm>
            <a:off x="2604777" y="1613273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5E2E8F6-52C5-44DD-BDFB-08FFE66CEC62}"/>
              </a:ext>
            </a:extLst>
          </p:cNvPr>
          <p:cNvCxnSpPr>
            <a:cxnSpLocks/>
          </p:cNvCxnSpPr>
          <p:nvPr/>
        </p:nvCxnSpPr>
        <p:spPr>
          <a:xfrm>
            <a:off x="2604777" y="2582858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F201D57-189B-484B-87F8-B0B64E55B5A2}"/>
              </a:ext>
            </a:extLst>
          </p:cNvPr>
          <p:cNvCxnSpPr>
            <a:cxnSpLocks/>
          </p:cNvCxnSpPr>
          <p:nvPr/>
        </p:nvCxnSpPr>
        <p:spPr>
          <a:xfrm flipV="1">
            <a:off x="3422410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8613E2B-10A9-4C1B-8938-49E77CDB418D}"/>
              </a:ext>
            </a:extLst>
          </p:cNvPr>
          <p:cNvCxnSpPr>
            <a:cxnSpLocks/>
          </p:cNvCxnSpPr>
          <p:nvPr/>
        </p:nvCxnSpPr>
        <p:spPr>
          <a:xfrm flipV="1">
            <a:off x="2621659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AC1C37C-57F6-4132-A9DA-6D7CA8537FCF}"/>
              </a:ext>
            </a:extLst>
          </p:cNvPr>
          <p:cNvCxnSpPr>
            <a:cxnSpLocks/>
          </p:cNvCxnSpPr>
          <p:nvPr/>
        </p:nvCxnSpPr>
        <p:spPr>
          <a:xfrm flipH="1">
            <a:off x="349646" y="2582857"/>
            <a:ext cx="2267994" cy="16063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74EEA20-3CA1-4644-8B39-F5D0A71932E0}"/>
              </a:ext>
            </a:extLst>
          </p:cNvPr>
          <p:cNvCxnSpPr>
            <a:cxnSpLocks/>
          </p:cNvCxnSpPr>
          <p:nvPr/>
        </p:nvCxnSpPr>
        <p:spPr>
          <a:xfrm>
            <a:off x="3433667" y="2582857"/>
            <a:ext cx="2178751" cy="1558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6C0D587-B1E9-4633-9750-B75C289F1779}"/>
              </a:ext>
            </a:extLst>
          </p:cNvPr>
          <p:cNvSpPr/>
          <p:nvPr/>
        </p:nvSpPr>
        <p:spPr>
          <a:xfrm>
            <a:off x="1933232" y="3437939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671574-AED5-4B74-9675-5AD7D60D5FAA}"/>
              </a:ext>
            </a:extLst>
          </p:cNvPr>
          <p:cNvSpPr/>
          <p:nvPr/>
        </p:nvSpPr>
        <p:spPr>
          <a:xfrm>
            <a:off x="3516817" y="3418950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3211250-69D8-49E4-BA80-7132401B281C}"/>
              </a:ext>
            </a:extLst>
          </p:cNvPr>
          <p:cNvSpPr/>
          <p:nvPr/>
        </p:nvSpPr>
        <p:spPr>
          <a:xfrm>
            <a:off x="2152311" y="3297160"/>
            <a:ext cx="355591" cy="3454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CC07FB06-8B53-42F0-BE03-B9C23C330519}"/>
              </a:ext>
            </a:extLst>
          </p:cNvPr>
          <p:cNvSpPr/>
          <p:nvPr/>
        </p:nvSpPr>
        <p:spPr>
          <a:xfrm rot="5400000">
            <a:off x="2163821" y="3156785"/>
            <a:ext cx="345494" cy="203569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남자">
            <a:extLst>
              <a:ext uri="{FF2B5EF4-FFF2-40B4-BE49-F238E27FC236}">
                <a16:creationId xmlns:a16="http://schemas.microsoft.com/office/drawing/2014/main" id="{B4CAE558-CBC5-4245-B990-578C844F4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103" y="4140948"/>
            <a:ext cx="466981" cy="466981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D4139805-36A7-4420-9987-37AC16BE5CB9}"/>
              </a:ext>
            </a:extLst>
          </p:cNvPr>
          <p:cNvSpPr/>
          <p:nvPr/>
        </p:nvSpPr>
        <p:spPr>
          <a:xfrm>
            <a:off x="323528" y="1275606"/>
            <a:ext cx="5328592" cy="34224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D85246C-B8B0-4376-9E0A-4CAFE2799EDE}"/>
              </a:ext>
            </a:extLst>
          </p:cNvPr>
          <p:cNvSpPr/>
          <p:nvPr/>
        </p:nvSpPr>
        <p:spPr>
          <a:xfrm>
            <a:off x="2774630" y="2146762"/>
            <a:ext cx="209378" cy="2093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A93B59-F8A8-4DF5-BED6-A7E3753476DF}"/>
              </a:ext>
            </a:extLst>
          </p:cNvPr>
          <p:cNvSpPr txBox="1"/>
          <p:nvPr/>
        </p:nvSpPr>
        <p:spPr>
          <a:xfrm>
            <a:off x="3022034" y="1976135"/>
            <a:ext cx="110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55E5CD45-7045-4D65-81D3-397CCB980AAB}"/>
              </a:ext>
            </a:extLst>
          </p:cNvPr>
          <p:cNvSpPr/>
          <p:nvPr/>
        </p:nvSpPr>
        <p:spPr>
          <a:xfrm rot="5400000">
            <a:off x="2872517" y="2304442"/>
            <a:ext cx="319069" cy="187999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0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53637" y="1287105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1269612" y="2216676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1253637" y="357892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91728" y="1347614"/>
            <a:ext cx="2634531" cy="601323"/>
            <a:chOff x="2227885" y="1330362"/>
            <a:chExt cx="2882145" cy="601323"/>
          </a:xfrm>
        </p:grpSpPr>
        <p:sp>
          <p:nvSpPr>
            <p:cNvPr id="9" name="TextBox 8"/>
            <p:cNvSpPr txBox="1"/>
            <p:nvPr/>
          </p:nvSpPr>
          <p:spPr>
            <a:xfrm>
              <a:off x="2274097" y="1623908"/>
              <a:ext cx="2835933" cy="307777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공간 조작 퍼즐 게임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장르</a:t>
              </a: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81ECFFF4-7CD0-4D7B-A5C3-728A16B81C8E}"/>
              </a:ext>
            </a:extLst>
          </p:cNvPr>
          <p:cNvGrpSpPr/>
          <p:nvPr/>
        </p:nvGrpSpPr>
        <p:grpSpPr>
          <a:xfrm>
            <a:off x="2178027" y="2232081"/>
            <a:ext cx="6786461" cy="816766"/>
            <a:chOff x="2210409" y="1330362"/>
            <a:chExt cx="2853408" cy="8167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F8A1E-0281-426B-B12D-32BB946B0ED7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플레이어와 물건의 위치를 바꿀 수 있는 초능력을 이용해 각 스테이지의 장애를 극복하기 위한 조건을 충족하는 것으로 스테이지를 진행하는 것이 주요 컨텐츠인 게임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460FDC-F0B9-42F4-9735-DF527EF9AA3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개요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73A185D1-E355-431D-89AF-1AE94D63062C}"/>
              </a:ext>
            </a:extLst>
          </p:cNvPr>
          <p:cNvGrpSpPr/>
          <p:nvPr/>
        </p:nvGrpSpPr>
        <p:grpSpPr>
          <a:xfrm>
            <a:off x="2191729" y="3652543"/>
            <a:ext cx="6786461" cy="816766"/>
            <a:chOff x="2210409" y="1330362"/>
            <a:chExt cx="2853408" cy="8167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E16677-E7C3-473C-95D7-8D8B9648BD23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클라이언트 개발 툴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Unity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하드웨어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Oculus Quest</a:t>
              </a:r>
              <a:endParaRPr lang="ko-KR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DD6E40-D42D-4A11-9B20-9B51C8465C1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개발 환경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646AB28-99DF-477D-9CE6-7E7858B52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04" y="3674351"/>
            <a:ext cx="1743806" cy="6334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6A24D5-E937-402F-AC7E-E3E4CD5F6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34" b="89623" l="2321" r="98101">
                        <a14:foregroundMark x1="19409" y1="16038" x2="19409" y2="16038"/>
                        <a14:foregroundMark x1="5485" y1="31132" x2="5485" y2="31132"/>
                        <a14:foregroundMark x1="8650" y1="22642" x2="19831" y2="23585"/>
                        <a14:foregroundMark x1="20464" y1="21698" x2="20464" y2="21698"/>
                        <a14:foregroundMark x1="23840" y1="18868" x2="23840" y2="18868"/>
                        <a14:foregroundMark x1="12964" y1="73657" x2="9916" y2="82075"/>
                        <a14:foregroundMark x1="31435" y1="22642" x2="30161" y2="26161"/>
                        <a14:foregroundMark x1="7457" y1="46054" x2="6118" y2="26415"/>
                        <a14:foregroundMark x1="7457" y1="46053" x2="7350" y2="44474"/>
                        <a14:foregroundMark x1="9916" y1="82075" x2="9059" y2="69531"/>
                        <a14:foregroundMark x1="2321" y1="49057" x2="2321" y2="49057"/>
                        <a14:foregroundMark x1="55274" y1="45283" x2="55274" y2="45283"/>
                        <a14:foregroundMark x1="65612" y1="42453" x2="65612" y2="42453"/>
                        <a14:foregroundMark x1="77426" y1="31132" x2="77426" y2="31132"/>
                        <a14:foregroundMark x1="82489" y1="43396" x2="82489" y2="43396"/>
                        <a14:foregroundMark x1="94726" y1="34906" x2="94726" y2="34906"/>
                        <a14:foregroundMark x1="98101" y1="32075" x2="98101" y2="32075"/>
                        <a14:foregroundMark x1="16245" y1="71698" x2="16245" y2="71698"/>
                        <a14:foregroundMark x1="16034" y1="71698" x2="16034" y2="71698"/>
                        <a14:foregroundMark x1="14557" y1="70755" x2="16245" y2="69811"/>
                        <a14:foregroundMark x1="16034" y1="71698" x2="18565" y2="71698"/>
                        <a14:foregroundMark x1="16878" y1="71698" x2="10549" y2="71698"/>
                        <a14:backgroundMark x1="15190" y1="54717" x2="15190" y2="54717"/>
                        <a14:backgroundMark x1="16878" y1="48113" x2="16878" y2="48113"/>
                        <a14:backgroundMark x1="8017" y1="52830" x2="8017" y2="52830"/>
                        <a14:backgroundMark x1="8017" y1="52830" x2="8017" y2="52830"/>
                        <a14:backgroundMark x1="8439" y1="58491" x2="8439" y2="58491"/>
                        <a14:backgroundMark x1="8017" y1="58491" x2="8017" y2="58491"/>
                        <a14:backgroundMark x1="7806" y1="54717" x2="7806" y2="54717"/>
                        <a14:backgroundMark x1="8017" y1="50943" x2="8017" y2="50943"/>
                        <a14:backgroundMark x1="7595" y1="50000" x2="7595" y2="50000"/>
                        <a14:backgroundMark x1="7595" y1="50943" x2="7595" y2="50943"/>
                        <a14:backgroundMark x1="8017" y1="57547" x2="8017" y2="57547"/>
                        <a14:backgroundMark x1="8439" y1="60377" x2="8439" y2="52830"/>
                        <a14:backgroundMark x1="7595" y1="50000" x2="8439" y2="59434"/>
                        <a14:backgroundMark x1="8017" y1="45283" x2="9395" y2="58163"/>
                        <a14:backgroundMark x1="7384" y1="46226" x2="8861" y2="57547"/>
                        <a14:backgroundMark x1="13502" y1="55660" x2="19831" y2="47170"/>
                        <a14:backgroundMark x1="18776" y1="47170" x2="28059" y2="64151"/>
                        <a14:backgroundMark x1="19380" y1="58163" x2="25738" y2="33962"/>
                        <a14:backgroundMark x1="24895" y1="38679" x2="28481" y2="39623"/>
                        <a14:backgroundMark x1="17486" y1="60405" x2="19198" y2="58491"/>
                        <a14:backgroundMark x1="15574" y1="62542" x2="15652" y2="62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04" y="4395903"/>
            <a:ext cx="2041422" cy="4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325645" y="123978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1253637" y="261795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18214" y="1347614"/>
            <a:ext cx="6928782" cy="809929"/>
            <a:chOff x="2227885" y="1330362"/>
            <a:chExt cx="2851775" cy="809929"/>
          </a:xfrm>
        </p:grpSpPr>
        <p:sp>
          <p:nvSpPr>
            <p:cNvPr id="9" name="TextBox 8"/>
            <p:cNvSpPr txBox="1"/>
            <p:nvPr/>
          </p:nvSpPr>
          <p:spPr>
            <a:xfrm>
              <a:off x="2243727" y="1617071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혼자 세계를 지배하려는 시간의 능력자를 저지하기위해 공간의 능력자가 주인공을 성장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 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시켜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시간의 능력자를 저지하러 가는 스토리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스토리</a:t>
              </a: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81ECFFF4-7CD0-4D7B-A5C3-728A16B81C8E}"/>
              </a:ext>
            </a:extLst>
          </p:cNvPr>
          <p:cNvGrpSpPr/>
          <p:nvPr/>
        </p:nvGrpSpPr>
        <p:grpSpPr>
          <a:xfrm>
            <a:off x="2171462" y="2772790"/>
            <a:ext cx="6786461" cy="1032210"/>
            <a:chOff x="2210409" y="1330362"/>
            <a:chExt cx="2853408" cy="10322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F8A1E-0281-426B-B12D-32BB946B0ED7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738664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시간의 능력자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(MITE)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조력자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공간의 능력자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(MAUI)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플레이어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주인공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460FDC-F0B9-42F4-9735-DF527EF9AA3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등장인물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88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73A10EE8-E97D-493A-AA9F-5D67D31BD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1" b="95418" l="69538" r="96462">
                        <a14:foregroundMark x1="70154" y1="24900" x2="70154" y2="24900"/>
                        <a14:foregroundMark x1="72846" y1="17629" x2="72846" y2="17629"/>
                        <a14:foregroundMark x1="78692" y1="13048" x2="78692" y2="13048"/>
                        <a14:foregroundMark x1="77769" y1="13048" x2="77769" y2="13048"/>
                        <a14:foregroundMark x1="76308" y1="14044" x2="76308" y2="14044"/>
                        <a14:foregroundMark x1="76231" y1="13147" x2="76231" y2="13147"/>
                        <a14:foregroundMark x1="77769" y1="13546" x2="82154" y2="16534"/>
                        <a14:foregroundMark x1="82154" y1="16534" x2="87154" y2="27988"/>
                        <a14:foregroundMark x1="87154" y1="27988" x2="87385" y2="41833"/>
                        <a14:foregroundMark x1="78615" y1="20916" x2="81385" y2="31673"/>
                        <a14:foregroundMark x1="88154" y1="56972" x2="88154" y2="73805"/>
                        <a14:foregroundMark x1="87923" y1="70020" x2="84615" y2="90637"/>
                        <a14:foregroundMark x1="73308" y1="21514" x2="73308" y2="21514"/>
                        <a14:foregroundMark x1="73385" y1="22112" x2="73385" y2="22112"/>
                        <a14:foregroundMark x1="85308" y1="89641" x2="83462" y2="93127"/>
                        <a14:foregroundMark x1="80385" y1="93127" x2="79923" y2="95219"/>
                        <a14:foregroundMark x1="93931" y1="84263" x2="93923" y2="84960"/>
                        <a14:foregroundMark x1="93947" y1="82968" x2="93931" y2="84263"/>
                        <a14:foregroundMark x1="94000" y1="78586" x2="93947" y2="82968"/>
                        <a14:foregroundMark x1="94621" y1="87843" x2="95538" y2="91633"/>
                        <a14:foregroundMark x1="95538" y1="91633" x2="94923" y2="93725"/>
                        <a14:foregroundMark x1="85615" y1="92530" x2="85308" y2="95418"/>
                        <a14:foregroundMark x1="87538" y1="46414" x2="90000" y2="55677"/>
                        <a14:foregroundMark x1="90000" y1="55677" x2="90615" y2="88745"/>
                        <a14:foregroundMark x1="89846" y1="45518" x2="92154" y2="53088"/>
                        <a14:foregroundMark x1="92154" y1="53088" x2="92231" y2="54283"/>
                        <a14:foregroundMark x1="91462" y1="45518" x2="92692" y2="50797"/>
                        <a14:foregroundMark x1="88615" y1="51992" x2="89846" y2="84263"/>
                        <a14:foregroundMark x1="89846" y1="84263" x2="91692" y2="91833"/>
                        <a14:foregroundMark x1="91692" y1="91833" x2="92000" y2="91932"/>
                        <a14:foregroundMark x1="91385" y1="82072" x2="93538" y2="89343"/>
                        <a14:foregroundMark x1="93538" y1="89343" x2="93615" y2="91833"/>
                        <a14:foregroundMark x1="91846" y1="77390" x2="94000" y2="87450"/>
                        <a14:foregroundMark x1="91231" y1="81275" x2="92077" y2="87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38" b="42010"/>
          <a:stretch/>
        </p:blipFill>
        <p:spPr>
          <a:xfrm flipH="1">
            <a:off x="2440968" y="3520459"/>
            <a:ext cx="1220126" cy="16281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73E4DE5-4C30-4962-A217-E64C6DFB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053" l="0" r="99880">
                        <a14:foregroundMark x1="6310" y1="4486" x2="52878" y2="46903"/>
                        <a14:foregroundMark x1="66210" y1="56917" x2="79976" y2="67257"/>
                        <a14:foregroundMark x1="52878" y1="46903" x2="54838" y2="48375"/>
                        <a14:foregroundMark x1="92214" y1="94822" x2="92588" y2="95664"/>
                        <a14:foregroundMark x1="79976" y1="67257" x2="92208" y2="94807"/>
                        <a14:foregroundMark x1="78537" y1="50265" x2="71103" y2="72743"/>
                        <a14:foregroundMark x1="71103" y1="72743" x2="66547" y2="79115"/>
                        <a14:foregroundMark x1="64203" y1="57013" x2="51799" y2="68319"/>
                        <a14:foregroundMark x1="51799" y1="68319" x2="47962" y2="69735"/>
                        <a14:foregroundMark x1="40168" y1="32389" x2="38717" y2="41719"/>
                        <a14:foregroundMark x1="43205" y1="60344" x2="42206" y2="61593"/>
                        <a14:foregroundMark x1="61751" y1="37168" x2="52806" y2="48346"/>
                        <a14:foregroundMark x1="27206" y1="64100" x2="23141" y2="64779"/>
                        <a14:foregroundMark x1="31769" y1="63337" x2="31664" y2="63355"/>
                        <a14:foregroundMark x1="42206" y1="61593" x2="39041" y2="62122"/>
                        <a14:foregroundMark x1="20877" y1="43570" x2="19664" y2="32212"/>
                        <a14:foregroundMark x1="23141" y1="64779" x2="21582" y2="50175"/>
                        <a14:foregroundMark x1="19664" y1="32212" x2="37170" y2="18761"/>
                        <a14:foregroundMark x1="37170" y1="18761" x2="44964" y2="40000"/>
                        <a14:foregroundMark x1="27570" y1="64986" x2="27098" y2="65664"/>
                        <a14:foregroundMark x1="30736" y1="60438" x2="30566" y2="60682"/>
                        <a14:foregroundMark x1="44964" y1="40000" x2="40805" y2="45974"/>
                        <a14:foregroundMark x1="27098" y1="65664" x2="10791" y2="71327"/>
                        <a14:foregroundMark x1="10791" y1="71327" x2="7314" y2="39292"/>
                        <a14:foregroundMark x1="7314" y1="39292" x2="15108" y2="17522"/>
                        <a14:foregroundMark x1="15108" y1="17522" x2="31055" y2="28850"/>
                        <a14:foregroundMark x1="31055" y1="28850" x2="18585" y2="21062"/>
                        <a14:foregroundMark x1="18585" y1="21062" x2="6475" y2="32920"/>
                        <a14:foregroundMark x1="6475" y1="32920" x2="4556" y2="52743"/>
                        <a14:foregroundMark x1="4556" y1="52743" x2="10432" y2="71858"/>
                        <a14:foregroundMark x1="10432" y1="71858" x2="22062" y2="82832"/>
                        <a14:foregroundMark x1="22062" y1="82832" x2="9263" y2="96645"/>
                        <a14:foregroundMark x1="1555" y1="19433" x2="1559" y2="18230"/>
                        <a14:foregroundMark x1="6671" y1="4309" x2="13789" y2="7080"/>
                        <a14:foregroundMark x1="5589" y1="3888" x2="6592" y2="4278"/>
                        <a14:foregroundMark x1="9495" y1="2196" x2="26072" y2="1682"/>
                        <a14:foregroundMark x1="72923" y1="2122" x2="82614" y2="2301"/>
                        <a14:foregroundMark x1="82614" y1="2301" x2="93885" y2="15221"/>
                        <a14:foregroundMark x1="93885" y1="15221" x2="96886" y2="24351"/>
                        <a14:foregroundMark x1="96931" y1="34539" x2="83094" y2="41593"/>
                        <a14:foregroundMark x1="83094" y1="41593" x2="57194" y2="22655"/>
                        <a14:foregroundMark x1="57194" y1="22655" x2="44724" y2="30265"/>
                        <a14:foregroundMark x1="44724" y1="30265" x2="48290" y2="47710"/>
                        <a14:foregroundMark x1="48946" y1="47802" x2="49161" y2="21947"/>
                        <a14:foregroundMark x1="49161" y1="21947" x2="50000" y2="42301"/>
                        <a14:foregroundMark x1="62553" y1="57092" x2="63669" y2="58407"/>
                        <a14:foregroundMark x1="50000" y1="42301" x2="55092" y2="48300"/>
                        <a14:foregroundMark x1="63669" y1="58407" x2="61825" y2="95675"/>
                        <a14:foregroundMark x1="25038" y1="98474" x2="11990" y2="98938"/>
                        <a14:foregroundMark x1="11990" y1="98938" x2="1439" y2="86018"/>
                        <a14:foregroundMark x1="1439" y1="86018" x2="1101" y2="79027"/>
                        <a14:foregroundMark x1="39646" y1="64464" x2="40528" y2="64425"/>
                        <a14:foregroundMark x1="2804" y1="66092" x2="27574" y2="64997"/>
                        <a14:foregroundMark x1="40528" y1="64425" x2="66667" y2="64425"/>
                        <a14:foregroundMark x1="66667" y1="64425" x2="81295" y2="71327"/>
                        <a14:foregroundMark x1="81295" y1="71327" x2="67866" y2="76283"/>
                        <a14:foregroundMark x1="67866" y1="76283" x2="51079" y2="71504"/>
                        <a14:foregroundMark x1="51079" y1="71504" x2="64868" y2="78407"/>
                        <a14:foregroundMark x1="64868" y1="78407" x2="71343" y2="59646"/>
                        <a14:foregroundMark x1="71343" y1="59646" x2="86331" y2="64956"/>
                        <a14:foregroundMark x1="86331" y1="64956" x2="88489" y2="41770"/>
                        <a14:foregroundMark x1="88489" y1="41770" x2="85012" y2="16460"/>
                        <a14:foregroundMark x1="85012" y1="16460" x2="96643" y2="5310"/>
                        <a14:foregroundMark x1="97710" y1="81364" x2="97842" y2="90796"/>
                        <a14:foregroundMark x1="96643" y1="5310" x2="96899" y2="23560"/>
                        <a14:foregroundMark x1="97842" y1="90796" x2="77698" y2="99115"/>
                        <a14:foregroundMark x1="77698" y1="99115" x2="73739" y2="98562"/>
                        <a14:foregroundMark x1="55516" y1="89735" x2="54052" y2="95810"/>
                        <a14:foregroundMark x1="33333" y1="95752" x2="58513" y2="92566"/>
                        <a14:foregroundMark x1="17506" y1="19115" x2="14916" y2="44875"/>
                        <a14:foregroundMark x1="15965" y1="50243" x2="25300" y2="78584"/>
                        <a14:foregroundMark x1="14241" y1="50055" x2="14988" y2="63009"/>
                        <a14:foregroundMark x1="12110" y1="13097" x2="13936" y2="44769"/>
                        <a14:foregroundMark x1="14988" y1="63009" x2="18345" y2="80177"/>
                        <a14:foregroundMark x1="43645" y1="13628" x2="59113" y2="35398"/>
                        <a14:foregroundMark x1="59113" y1="35398" x2="69424" y2="41947"/>
                        <a14:foregroundMark x1="41138" y1="70238" x2="52878" y2="71150"/>
                        <a14:foregroundMark x1="52878" y1="71150" x2="60422" y2="57193"/>
                        <a14:foregroundMark x1="68249" y1="50523" x2="79976" y2="43186"/>
                        <a14:foregroundMark x1="79976" y1="43186" x2="86691" y2="22301"/>
                        <a14:foregroundMark x1="86691" y1="22301" x2="86331" y2="1062"/>
                        <a14:foregroundMark x1="86331" y1="1062" x2="97553" y2="10966"/>
                        <a14:foregroundMark x1="97482" y1="80430" x2="97385" y2="94500"/>
                        <a14:foregroundMark x1="97898" y1="20531" x2="97877" y2="23550"/>
                        <a14:foregroundMark x1="24847" y1="97668" x2="18106" y2="97699"/>
                        <a14:foregroundMark x1="91167" y1="97365" x2="74357" y2="97442"/>
                        <a14:foregroundMark x1="30765" y1="95150" x2="62590" y2="88496"/>
                        <a14:foregroundMark x1="26479" y1="96046" x2="28945" y2="95530"/>
                        <a14:foregroundMark x1="20264" y1="97345" x2="25775" y2="96192"/>
                        <a14:foregroundMark x1="62590" y1="88496" x2="50505" y2="95871"/>
                        <a14:foregroundMark x1="74369" y1="97420" x2="74580" y2="97522"/>
                        <a14:foregroundMark x1="52638" y1="86903" x2="70455" y2="95526"/>
                        <a14:foregroundMark x1="60183" y1="95704" x2="72662" y2="87788"/>
                        <a14:foregroundMark x1="79856" y1="96637" x2="81295" y2="99292"/>
                        <a14:foregroundMark x1="84772" y1="96106" x2="84772" y2="99823"/>
                        <a14:foregroundMark x1="86691" y1="95752" x2="86571" y2="99646"/>
                        <a14:foregroundMark x1="70743" y1="89735" x2="66412" y2="95596"/>
                        <a14:foregroundMark x1="99391" y1="81073" x2="99577" y2="93968"/>
                        <a14:foregroundMark x1="93046" y1="8319" x2="94052" y2="4110"/>
                        <a14:foregroundMark x1="45444" y1="10973" x2="58866" y2="3915"/>
                        <a14:foregroundMark x1="73133" y1="1573" x2="91039" y2="3021"/>
                        <a14:foregroundMark x1="95405" y1="4259" x2="63669" y2="8319"/>
                        <a14:foregroundMark x1="27519" y1="3799" x2="12710" y2="1947"/>
                        <a14:foregroundMark x1="63669" y1="8319" x2="32218" y2="4386"/>
                        <a14:foregroundMark x1="12710" y1="1947" x2="839" y2="13274"/>
                        <a14:foregroundMark x1="2410" y1="76123" x2="2899" y2="95687"/>
                        <a14:foregroundMark x1="839" y1="13274" x2="997" y2="19618"/>
                        <a14:foregroundMark x1="3957" y1="81593" x2="1079" y2="86903"/>
                        <a14:foregroundMark x1="1199" y1="84071" x2="240" y2="86372"/>
                        <a14:foregroundMark x1="3957" y1="10619" x2="360" y2="4071"/>
                        <a14:foregroundMark x1="13789" y1="6726" x2="15827" y2="354"/>
                        <a14:foregroundMark x1="90168" y1="7788" x2="93082" y2="4003"/>
                        <a14:foregroundMark x1="85731" y1="9204" x2="76259" y2="177"/>
                        <a14:foregroundMark x1="71343" y1="10973" x2="66159" y2="4264"/>
                        <a14:foregroundMark x1="54676" y1="10265" x2="50289" y2="4077"/>
                        <a14:foregroundMark x1="50360" y1="10973" x2="41246" y2="4247"/>
                        <a14:foregroundMark x1="26493" y1="1064" x2="20983" y2="1593"/>
                        <a14:foregroundMark x1="30786" y1="4633" x2="35252" y2="6018"/>
                        <a14:foregroundMark x1="20983" y1="1593" x2="27243" y2="3534"/>
                        <a14:foregroundMark x1="35252" y1="6018" x2="35725" y2="3781"/>
                        <a14:foregroundMark x1="46624" y1="4146" x2="48082" y2="12212"/>
                        <a14:foregroundMark x1="80336" y1="4248" x2="80695" y2="708"/>
                        <a14:foregroundMark x1="6715" y1="5310" x2="5995" y2="3894"/>
                        <a14:foregroundMark x1="10911" y1="3363" x2="4916" y2="3186"/>
                        <a14:foregroundMark x1="2197" y1="36602" x2="3118" y2="71327"/>
                        <a14:foregroundMark x1="3118" y1="71327" x2="2878" y2="72920"/>
                        <a14:foregroundMark x1="3957" y1="35575" x2="2638" y2="30442"/>
                        <a14:foregroundMark x1="2158" y1="20708" x2="2878" y2="37168"/>
                        <a14:foregroundMark x1="6115" y1="96637" x2="6115" y2="96637"/>
                        <a14:foregroundMark x1="28657" y1="96814" x2="35492" y2="93451"/>
                        <a14:foregroundMark x1="28417" y1="96283" x2="22062" y2="98938"/>
                        <a14:foregroundMark x1="31175" y1="96460" x2="45444" y2="96814"/>
                        <a14:foregroundMark x1="45444" y1="96814" x2="59113" y2="96106"/>
                        <a14:foregroundMark x1="59113" y1="96106" x2="69784" y2="96106"/>
                        <a14:foregroundMark x1="92326" y1="96814" x2="92326" y2="96814"/>
                        <a14:foregroundMark x1="93165" y1="96460" x2="98921" y2="95398"/>
                        <a14:foregroundMark x1="97722" y1="97522" x2="98801" y2="94336"/>
                        <a14:foregroundMark x1="98561" y1="96814" x2="99640" y2="94336"/>
                        <a14:foregroundMark x1="98561" y1="95398" x2="99161" y2="96283"/>
                        <a14:foregroundMark x1="96283" y1="24956" x2="97722" y2="27611"/>
                        <a14:foregroundMark x1="97362" y1="27788" x2="97242" y2="35929"/>
                        <a14:foregroundMark x1="98082" y1="36637" x2="97122" y2="39292"/>
                        <a14:foregroundMark x1="97122" y1="47434" x2="97722" y2="46018"/>
                        <a14:foregroundMark x1="96523" y1="55752" x2="98082" y2="53451"/>
                        <a14:foregroundMark x1="96283" y1="66549" x2="97242" y2="63717"/>
                        <a14:foregroundMark x1="96523" y1="59292" x2="97482" y2="63540"/>
                        <a14:foregroundMark x1="96763" y1="66372" x2="97602" y2="69381"/>
                        <a14:foregroundMark x1="96523" y1="72920" x2="97962" y2="75398"/>
                        <a14:foregroundMark x1="97242" y1="77522" x2="99281" y2="79646"/>
                        <a14:foregroundMark x1="55635" y1="5664" x2="57314" y2="3540"/>
                        <a14:foregroundMark x1="45084" y1="5487" x2="47122" y2="3540"/>
                        <a14:foregroundMark x1="27698" y1="3009" x2="48681" y2="4602"/>
                        <a14:foregroundMark x1="95683" y1="4248" x2="97962" y2="4779"/>
                        <a14:foregroundMark x1="36930" y1="6726" x2="50360" y2="3540"/>
                        <a14:foregroundMark x1="50360" y1="3540" x2="64029" y2="3540"/>
                        <a14:foregroundMark x1="72620" y1="1691" x2="75540" y2="1062"/>
                        <a14:foregroundMark x1="64029" y1="3540" x2="64517" y2="3435"/>
                        <a14:foregroundMark x1="75899" y1="708" x2="89448" y2="1770"/>
                        <a14:foregroundMark x1="89448" y1="1770" x2="89448" y2="1770"/>
                        <a14:foregroundMark x1="80576" y1="531" x2="94125" y2="3717"/>
                        <a14:foregroundMark x1="94125" y1="3717" x2="97601" y2="17646"/>
                        <a14:foregroundMark x1="96643" y1="15752" x2="97601" y2="14408"/>
                        <a14:foregroundMark x1="97362" y1="12920" x2="97601" y2="12450"/>
                        <a14:foregroundMark x1="98820" y1="20531" x2="98921" y2="20885"/>
                        <a14:foregroundMark x1="94005" y1="3717" x2="97601" y2="16275"/>
                        <a14:foregroundMark x1="97482" y1="15044" x2="97601" y2="15211"/>
                        <a14:foregroundMark x1="93525" y1="10796" x2="96043" y2="4248"/>
                        <a14:foregroundMark x1="94724" y1="4071" x2="98561" y2="16814"/>
                        <a14:foregroundMark x1="97962" y1="12920" x2="99400" y2="10973"/>
                        <a14:foregroundMark x1="97722" y1="8850" x2="99880" y2="6195"/>
                        <a14:foregroundMark x1="97602" y1="15575" x2="98681" y2="15752"/>
                        <a14:foregroundMark x1="96043" y1="13805" x2="99281" y2="14867"/>
                        <a14:foregroundMark x1="97962" y1="16460" x2="99281" y2="18230"/>
                        <a14:foregroundMark x1="10671" y1="44779" x2="55156" y2="54336"/>
                        <a14:foregroundMark x1="55156" y1="54336" x2="63549" y2="53451"/>
                        <a14:foregroundMark x1="25540" y1="46195" x2="52998" y2="43186"/>
                        <a14:foregroundMark x1="52998" y1="43186" x2="67986" y2="46018"/>
                        <a14:foregroundMark x1="67986" y1="46018" x2="37170" y2="51858"/>
                        <a14:foregroundMark x1="37170" y1="51858" x2="33933" y2="71327"/>
                        <a14:foregroundMark x1="33933" y1="71327" x2="31295" y2="60177"/>
                        <a14:foregroundMark x1="30216" y1="64425" x2="26859" y2="44779"/>
                        <a14:foregroundMark x1="26859" y1="44779" x2="32014" y2="66549"/>
                        <a14:foregroundMark x1="32014" y1="66549" x2="31775" y2="44956"/>
                        <a14:foregroundMark x1="31775" y1="44956" x2="45683" y2="46903"/>
                        <a14:foregroundMark x1="45683" y1="46903" x2="29496" y2="55398"/>
                        <a14:foregroundMark x1="29496" y1="55398" x2="15827" y2="47611"/>
                        <a14:foregroundMark x1="15827" y1="47611" x2="68106" y2="53097"/>
                        <a14:foregroundMark x1="68106" y1="53097" x2="39568" y2="54513"/>
                        <a14:foregroundMark x1="39568" y1="54513" x2="56715" y2="61593"/>
                        <a14:foregroundMark x1="56715" y1="61593" x2="42926" y2="60708"/>
                        <a14:foregroundMark x1="42926" y1="60708" x2="47122" y2="56991"/>
                        <a14:foregroundMark x1="31175" y1="53805" x2="34772" y2="75752"/>
                        <a14:foregroundMark x1="34772" y1="75752" x2="25659" y2="59823"/>
                        <a14:foregroundMark x1="25659" y1="59823" x2="40048" y2="60177"/>
                        <a14:foregroundMark x1="40048" y1="60177" x2="56475" y2="54690"/>
                        <a14:foregroundMark x1="56475" y1="54690" x2="70504" y2="54867"/>
                        <a14:foregroundMark x1="70504" y1="54867" x2="69904" y2="53451"/>
                        <a14:foregroundMark x1="41847" y1="56106" x2="38369" y2="79115"/>
                        <a14:foregroundMark x1="38369" y1="64602" x2="36930" y2="78761"/>
                        <a14:foregroundMark x1="38010" y1="61947" x2="33573" y2="76991"/>
                        <a14:foregroundMark x1="25899" y1="57168" x2="33933" y2="67965"/>
                        <a14:foregroundMark x1="26379" y1="53451" x2="29137" y2="65841"/>
                        <a14:foregroundMark x1="38129" y1="51681" x2="40767" y2="59115"/>
                        <a14:foregroundMark x1="8873" y1="46726" x2="13789" y2="42832"/>
                        <a14:foregroundMark x1="4556" y1="55752" x2="2278" y2="61770"/>
                        <a14:foregroundMark x1="6835" y1="90265" x2="0" y2="92566"/>
                        <a14:foregroundMark x1="64628" y1="6903" x2="68465" y2="3186"/>
                        <a14:backgroundMark x1="37145" y1="1126" x2="39568" y2="708"/>
                        <a14:backgroundMark x1="27218" y1="0" x2="28494" y2="1224"/>
                        <a14:backgroundMark x1="4313" y1="1770" x2="600" y2="1770"/>
                        <a14:backgroundMark x1="790" y1="60491" x2="719" y2="76106"/>
                        <a14:backgroundMark x1="0" y1="20531" x2="1199" y2="23009"/>
                        <a14:backgroundMark x1="719" y1="76460" x2="480" y2="78053"/>
                        <a14:backgroundMark x1="839" y1="76460" x2="839" y2="71681"/>
                        <a14:backgroundMark x1="839" y1="75221" x2="120" y2="78584"/>
                        <a14:backgroundMark x1="2518" y1="98938" x2="8273" y2="98938"/>
                        <a14:backgroundMark x1="4916" y1="99292" x2="4114" y2="98654"/>
                        <a14:backgroundMark x1="1918" y1="99469" x2="1079" y2="97876"/>
                        <a14:backgroundMark x1="3237" y1="98230" x2="0" y2="97876"/>
                        <a14:backgroundMark x1="2758" y1="97345" x2="2758" y2="97345"/>
                        <a14:backgroundMark x1="2158" y1="97876" x2="3837" y2="97522"/>
                        <a14:backgroundMark x1="4317" y1="97345" x2="6475" y2="97345"/>
                        <a14:backgroundMark x1="68934" y1="98078" x2="70384" y2="98053"/>
                        <a14:backgroundMark x1="29496" y1="98761" x2="30178" y2="98749"/>
                        <a14:backgroundMark x1="69424" y1="97876" x2="71823" y2="99292"/>
                        <a14:backgroundMark x1="71463" y1="98761" x2="73141" y2="99646"/>
                        <a14:backgroundMark x1="98811" y1="96689" x2="99880" y2="96283"/>
                        <a14:backgroundMark x1="91966" y1="99292" x2="93034" y2="98886"/>
                        <a14:backgroundMark x1="99003" y1="96466" x2="99760" y2="96283"/>
                        <a14:backgroundMark x1="91007" y1="98407" x2="92535" y2="98036"/>
                        <a14:backgroundMark x1="91007" y1="97876" x2="91367" y2="97522"/>
                        <a14:backgroundMark x1="98402" y1="98289" x2="99520" y2="97876"/>
                        <a14:backgroundMark x1="97602" y1="98584" x2="98148" y2="98382"/>
                        <a14:backgroundMark x1="98921" y1="97522" x2="99880" y2="97876"/>
                        <a14:backgroundMark x1="99148" y1="74158" x2="99156" y2="75900"/>
                        <a14:backgroundMark x1="99123" y1="68503" x2="99142" y2="72825"/>
                        <a14:backgroundMark x1="99097" y1="62773" x2="99116" y2="66903"/>
                        <a14:backgroundMark x1="98997" y1="40496" x2="99090" y2="61142"/>
                        <a14:backgroundMark x1="98977" y1="35985" x2="98983" y2="37289"/>
                        <a14:backgroundMark x1="98934" y1="26403" x2="98940" y2="27838"/>
                        <a14:backgroundMark x1="98921" y1="23540" x2="98928" y2="25033"/>
                        <a14:backgroundMark x1="98921" y1="74336" x2="99249" y2="75997"/>
                        <a14:backgroundMark x1="99413" y1="79460" x2="99760" y2="80885"/>
                        <a14:backgroundMark x1="47735" y1="1600" x2="48644" y2="1583"/>
                        <a14:backgroundMark x1="44259" y1="1666" x2="47146" y2="1612"/>
                        <a14:backgroundMark x1="96872" y1="1793" x2="99880" y2="2124"/>
                        <a14:backgroundMark x1="96682" y1="1771" x2="96860" y2="1791"/>
                        <a14:backgroundMark x1="95139" y1="1602" x2="96641" y2="1767"/>
                        <a14:backgroundMark x1="99604" y1="10451" x2="99568" y2="12144"/>
                        <a14:backgroundMark x1="99760" y1="3186" x2="99729" y2="4640"/>
                        <a14:backgroundMark x1="68942" y1="1672" x2="71942" y2="1593"/>
                        <a14:backgroundMark x1="65228" y1="1770" x2="68045" y2="1696"/>
                        <a14:backgroundMark x1="72302" y1="1770" x2="71583" y2="2655"/>
                        <a14:backgroundMark x1="72302" y1="1593" x2="72662" y2="1593"/>
                        <a14:backgroundMark x1="99640" y1="17788" x2="99640" y2="20531"/>
                        <a14:backgroundMark x1="99640" y1="10156" x2="99640" y2="12167"/>
                        <a14:backgroundMark x1="99640" y1="6726" x2="99640" y2="89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0819" y="2520786"/>
            <a:ext cx="2963694" cy="20077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D5DD5FB-8343-41C3-A530-34C9ECFB6204}"/>
              </a:ext>
            </a:extLst>
          </p:cNvPr>
          <p:cNvGrpSpPr/>
          <p:nvPr/>
        </p:nvGrpSpPr>
        <p:grpSpPr>
          <a:xfrm>
            <a:off x="3467801" y="2949385"/>
            <a:ext cx="187343" cy="262745"/>
            <a:chOff x="3467801" y="2949385"/>
            <a:chExt cx="187343" cy="262745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6B9069E-E4E6-41DB-877E-41958FFA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98981" y="2935696"/>
              <a:ext cx="142474" cy="16985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89EE65AA-A6F2-4DF7-9C72-14EDABF6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481490" y="3055967"/>
              <a:ext cx="142474" cy="169852"/>
            </a:xfrm>
            <a:prstGeom prst="rect">
              <a:avLst/>
            </a:prstGeom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25B5E131-C0F4-474F-9476-0E7A4E63A0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95" b="94248" l="4561" r="94386">
                        <a14:foregroundMark x1="55789" y1="15044" x2="51930" y2="6195"/>
                        <a14:foregroundMark x1="53333" y1="11947" x2="50526" y2="6195"/>
                        <a14:foregroundMark x1="32632" y1="23451" x2="32632" y2="23451"/>
                        <a14:foregroundMark x1="21053" y1="53540" x2="21053" y2="53540"/>
                        <a14:foregroundMark x1="9474" y1="69027" x2="9474" y2="69027"/>
                        <a14:foregroundMark x1="5263" y1="68584" x2="5263" y2="68584"/>
                        <a14:foregroundMark x1="18596" y1="94248" x2="18596" y2="94248"/>
                        <a14:foregroundMark x1="44561" y1="59292" x2="44561" y2="59292"/>
                        <a14:foregroundMark x1="78596" y1="49558" x2="78596" y2="49558"/>
                        <a14:foregroundMark x1="81754" y1="24779" x2="81754" y2="24779"/>
                        <a14:foregroundMark x1="94386" y1="66372" x2="94386" y2="66372"/>
                        <a14:foregroundMark x1="88070" y1="90708" x2="88070" y2="90708"/>
                        <a14:backgroundMark x1="52281" y1="5752" x2="52281" y2="5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8187" y="3824103"/>
            <a:ext cx="221011" cy="17525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DAF6DFC-BCCF-4FC4-8596-5CE572B644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9693" y1="20833" x2="49693" y2="20833"/>
                        <a14:foregroundMark x1="66871" y1="38889" x2="66871" y2="3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82" y="2928190"/>
            <a:ext cx="320267" cy="28293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F6C14B3-76AA-4C97-8A81-447C59FF70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7609" y1="36111" x2="57609" y2="36111"/>
                        <a14:foregroundMark x1="35326" y1="41667" x2="35326" y2="41667"/>
                        <a14:foregroundMark x1="44565" y1="52778" x2="44565" y2="52778"/>
                        <a14:foregroundMark x1="39674" y1="62963" x2="39674" y2="62963"/>
                        <a14:foregroundMark x1="54348" y1="62037" x2="54348" y2="62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01" y="2963673"/>
            <a:ext cx="361130" cy="21196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조작방법</a:t>
            </a:r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4594055" y="3582351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Elbow Connector 11"/>
          <p:cNvCxnSpPr>
            <a:stCxn id="6" idx="6"/>
          </p:cNvCxnSpPr>
          <p:nvPr/>
        </p:nvCxnSpPr>
        <p:spPr>
          <a:xfrm>
            <a:off x="5264540" y="3917594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37316" y="2265510"/>
            <a:ext cx="1801466" cy="496821"/>
            <a:chOff x="803640" y="3336957"/>
            <a:chExt cx="2059657" cy="496821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전이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전이 기술 버튼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148079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왼손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338306"/>
            <a:ext cx="6595266" cy="83099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왼손의 핸드버튼을 누르고 있는 동안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전환 및 타이머 패널이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왼손을 따라다니며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보여짐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핸드버튼에서 손을 떼면 패널이 사라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짐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배우지 않은 기술들의 버튼들은 회색으로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보여짐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기술을 변경하면 손의 색이 해당 기술 버튼의 색으로 변경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34927" y="2739577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Elbow Connector 25"/>
          <p:cNvCxnSpPr>
            <a:cxnSpLocks/>
            <a:stCxn id="10" idx="2"/>
          </p:cNvCxnSpPr>
          <p:nvPr/>
        </p:nvCxnSpPr>
        <p:spPr>
          <a:xfrm rot="10800000">
            <a:off x="1938783" y="2660444"/>
            <a:ext cx="1296144" cy="414377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40FA90EA-3ECD-4B87-9C15-150742C01A9C}"/>
              </a:ext>
            </a:extLst>
          </p:cNvPr>
          <p:cNvGrpSpPr/>
          <p:nvPr/>
        </p:nvGrpSpPr>
        <p:grpSpPr>
          <a:xfrm>
            <a:off x="6556168" y="4135740"/>
            <a:ext cx="2587831" cy="819986"/>
            <a:chOff x="803640" y="3336957"/>
            <a:chExt cx="2059657" cy="81998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20236A-FA5D-4B3C-8745-BC425B3EB9F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현재 스테이지의 남은 시간을 보여줌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남은 시간이 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30</a:t>
              </a: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초 이하이면 텍스트가 빨간색으로 변경됨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D10076-D440-4F29-BF20-1C7F5A380117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타이머</a:t>
              </a:r>
            </a:p>
          </p:txBody>
        </p:sp>
      </p:grpSp>
      <p:grpSp>
        <p:nvGrpSpPr>
          <p:cNvPr id="77" name="Group 41">
            <a:extLst>
              <a:ext uri="{FF2B5EF4-FFF2-40B4-BE49-F238E27FC236}">
                <a16:creationId xmlns:a16="http://schemas.microsoft.com/office/drawing/2014/main" id="{55E4AD09-8102-4350-9A65-D8BBD4C0D864}"/>
              </a:ext>
            </a:extLst>
          </p:cNvPr>
          <p:cNvGrpSpPr/>
          <p:nvPr/>
        </p:nvGrpSpPr>
        <p:grpSpPr>
          <a:xfrm>
            <a:off x="137316" y="3116794"/>
            <a:ext cx="1801466" cy="496821"/>
            <a:chOff x="803640" y="3336957"/>
            <a:chExt cx="2059657" cy="49682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3A80A2-D531-49B5-988B-11A261EB54A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폭탄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DE2731-CC29-452E-BBC2-A327B2BE213A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폭탄 기술 버튼</a:t>
              </a:r>
            </a:p>
          </p:txBody>
        </p:sp>
      </p:grpSp>
      <p:sp>
        <p:nvSpPr>
          <p:cNvPr id="80" name="Oval 9">
            <a:extLst>
              <a:ext uri="{FF2B5EF4-FFF2-40B4-BE49-F238E27FC236}">
                <a16:creationId xmlns:a16="http://schemas.microsoft.com/office/drawing/2014/main" id="{7B8C065F-F8E3-40F4-9B48-D22A0000A9AD}"/>
              </a:ext>
            </a:extLst>
          </p:cNvPr>
          <p:cNvSpPr/>
          <p:nvPr/>
        </p:nvSpPr>
        <p:spPr>
          <a:xfrm>
            <a:off x="3234927" y="3590861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Elbow Connector 25">
            <a:extLst>
              <a:ext uri="{FF2B5EF4-FFF2-40B4-BE49-F238E27FC236}">
                <a16:creationId xmlns:a16="http://schemas.microsoft.com/office/drawing/2014/main" id="{03FBE5BF-7817-4331-8D4F-1113517BB9F8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1938783" y="3511728"/>
            <a:ext cx="1296144" cy="414377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5">
            <a:extLst>
              <a:ext uri="{FF2B5EF4-FFF2-40B4-BE49-F238E27FC236}">
                <a16:creationId xmlns:a16="http://schemas.microsoft.com/office/drawing/2014/main" id="{9974A9B4-3712-483B-AD75-C75C991D551D}"/>
              </a:ext>
            </a:extLst>
          </p:cNvPr>
          <p:cNvSpPr/>
          <p:nvPr/>
        </p:nvSpPr>
        <p:spPr>
          <a:xfrm>
            <a:off x="5121563" y="2728042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Elbow Connector 11">
            <a:extLst>
              <a:ext uri="{FF2B5EF4-FFF2-40B4-BE49-F238E27FC236}">
                <a16:creationId xmlns:a16="http://schemas.microsoft.com/office/drawing/2014/main" id="{27B1E007-B315-4430-ADA3-74E884F70427}"/>
              </a:ext>
            </a:extLst>
          </p:cNvPr>
          <p:cNvCxnSpPr>
            <a:stCxn id="84" idx="6"/>
          </p:cNvCxnSpPr>
          <p:nvPr/>
        </p:nvCxnSpPr>
        <p:spPr>
          <a:xfrm>
            <a:off x="5792048" y="3063285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41">
            <a:extLst>
              <a:ext uri="{FF2B5EF4-FFF2-40B4-BE49-F238E27FC236}">
                <a16:creationId xmlns:a16="http://schemas.microsoft.com/office/drawing/2014/main" id="{D3C7BDAC-CAAB-47F8-9A45-6AD518F0CBBE}"/>
              </a:ext>
            </a:extLst>
          </p:cNvPr>
          <p:cNvGrpSpPr/>
          <p:nvPr/>
        </p:nvGrpSpPr>
        <p:grpSpPr>
          <a:xfrm>
            <a:off x="7083677" y="3281431"/>
            <a:ext cx="1923008" cy="496821"/>
            <a:chOff x="803640" y="3336957"/>
            <a:chExt cx="2059657" cy="49682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790E420-E48C-48D2-BF81-E39F4984A4A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척력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866536-E6C8-49FF-88D7-0A736BD1ACEB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척력 기술 버튼</a:t>
              </a:r>
            </a:p>
          </p:txBody>
        </p:sp>
      </p:grpSp>
      <p:sp>
        <p:nvSpPr>
          <p:cNvPr id="89" name="Oval 5">
            <a:extLst>
              <a:ext uri="{FF2B5EF4-FFF2-40B4-BE49-F238E27FC236}">
                <a16:creationId xmlns:a16="http://schemas.microsoft.com/office/drawing/2014/main" id="{4370A3DD-15D6-451A-8955-09FEE2FB3675}"/>
              </a:ext>
            </a:extLst>
          </p:cNvPr>
          <p:cNvSpPr/>
          <p:nvPr/>
        </p:nvSpPr>
        <p:spPr>
          <a:xfrm>
            <a:off x="4156621" y="2748120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Elbow Connector 11">
            <a:extLst>
              <a:ext uri="{FF2B5EF4-FFF2-40B4-BE49-F238E27FC236}">
                <a16:creationId xmlns:a16="http://schemas.microsoft.com/office/drawing/2014/main" id="{95D87CF4-6D7E-4097-8538-09955BAC77EA}"/>
              </a:ext>
            </a:extLst>
          </p:cNvPr>
          <p:cNvCxnSpPr>
            <a:cxnSpLocks/>
            <a:stCxn id="89" idx="0"/>
          </p:cNvCxnSpPr>
          <p:nvPr/>
        </p:nvCxnSpPr>
        <p:spPr>
          <a:xfrm rot="5400000" flipH="1" flipV="1">
            <a:off x="5425767" y="1400429"/>
            <a:ext cx="413788" cy="2281595"/>
          </a:xfrm>
          <a:prstGeom prst="bentConnector2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41">
            <a:extLst>
              <a:ext uri="{FF2B5EF4-FFF2-40B4-BE49-F238E27FC236}">
                <a16:creationId xmlns:a16="http://schemas.microsoft.com/office/drawing/2014/main" id="{36F66BAD-39E3-49D4-B3B4-011101A8E4FF}"/>
              </a:ext>
            </a:extLst>
          </p:cNvPr>
          <p:cNvGrpSpPr/>
          <p:nvPr/>
        </p:nvGrpSpPr>
        <p:grpSpPr>
          <a:xfrm>
            <a:off x="6895264" y="2100480"/>
            <a:ext cx="1923008" cy="496821"/>
            <a:chOff x="803640" y="3336957"/>
            <a:chExt cx="2059657" cy="4968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D878BB-D5C4-477C-9DA2-DE87853AA95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인력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1B163CF-D0C7-4E22-9CFE-331CCE8E068D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인력 기술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39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조작방법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148079"/>
            <a:ext cx="9601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오른손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9" y="1338306"/>
            <a:ext cx="4470748" cy="83099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일반기술은 오른손 컨트롤러의 트리거 버튼을 통해 발사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기술을 발사 했을 때에 </a:t>
            </a:r>
            <a:r>
              <a:rPr lang="ko-KR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맞게될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위치에 </a:t>
            </a:r>
            <a:r>
              <a:rPr lang="ko-KR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크로스헤어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오른손 핸드버튼을 누르면 조력자와 채팅창이 나타남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A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버튼을 이용해 대화를 진행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6F2FF9E-0851-461D-AABB-41028A5CF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1" b="95418" l="69538" r="96462">
                        <a14:foregroundMark x1="70154" y1="24900" x2="70154" y2="24900"/>
                        <a14:foregroundMark x1="72846" y1="17629" x2="72846" y2="17629"/>
                        <a14:foregroundMark x1="78692" y1="13048" x2="78692" y2="13048"/>
                        <a14:foregroundMark x1="77769" y1="13048" x2="77769" y2="13048"/>
                        <a14:foregroundMark x1="76308" y1="14044" x2="76308" y2="14044"/>
                        <a14:foregroundMark x1="76231" y1="13147" x2="76231" y2="13147"/>
                        <a14:foregroundMark x1="77769" y1="13546" x2="82154" y2="16534"/>
                        <a14:foregroundMark x1="82154" y1="16534" x2="87154" y2="27988"/>
                        <a14:foregroundMark x1="87154" y1="27988" x2="87385" y2="41833"/>
                        <a14:foregroundMark x1="78615" y1="20916" x2="81385" y2="31673"/>
                        <a14:foregroundMark x1="88154" y1="56972" x2="88154" y2="73805"/>
                        <a14:foregroundMark x1="87923" y1="70020" x2="84615" y2="90637"/>
                        <a14:foregroundMark x1="73308" y1="21514" x2="73308" y2="21514"/>
                        <a14:foregroundMark x1="73385" y1="22112" x2="73385" y2="22112"/>
                        <a14:foregroundMark x1="85308" y1="89641" x2="83462" y2="93127"/>
                        <a14:foregroundMark x1="80385" y1="93127" x2="79923" y2="95219"/>
                        <a14:foregroundMark x1="93931" y1="84263" x2="93923" y2="84960"/>
                        <a14:foregroundMark x1="93947" y1="82968" x2="93931" y2="84263"/>
                        <a14:foregroundMark x1="94000" y1="78586" x2="93947" y2="82968"/>
                        <a14:foregroundMark x1="94621" y1="87843" x2="95538" y2="91633"/>
                        <a14:foregroundMark x1="95538" y1="91633" x2="94923" y2="93725"/>
                        <a14:foregroundMark x1="85615" y1="92530" x2="85308" y2="95418"/>
                        <a14:foregroundMark x1="87538" y1="46414" x2="90000" y2="55677"/>
                        <a14:foregroundMark x1="90000" y1="55677" x2="90615" y2="88745"/>
                        <a14:foregroundMark x1="89846" y1="45518" x2="92154" y2="53088"/>
                        <a14:foregroundMark x1="92154" y1="53088" x2="92231" y2="54283"/>
                        <a14:foregroundMark x1="91462" y1="45518" x2="92692" y2="50797"/>
                        <a14:foregroundMark x1="88615" y1="51992" x2="89846" y2="84263"/>
                        <a14:foregroundMark x1="89846" y1="84263" x2="91692" y2="91833"/>
                        <a14:foregroundMark x1="91692" y1="91833" x2="92000" y2="91932"/>
                        <a14:foregroundMark x1="91385" y1="82072" x2="93538" y2="89343"/>
                        <a14:foregroundMark x1="93538" y1="89343" x2="93615" y2="91833"/>
                        <a14:foregroundMark x1="91846" y1="77390" x2="94000" y2="87450"/>
                        <a14:foregroundMark x1="91231" y1="81275" x2="92077" y2="87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38" b="37386"/>
          <a:stretch/>
        </p:blipFill>
        <p:spPr>
          <a:xfrm>
            <a:off x="2537744" y="2336640"/>
            <a:ext cx="1948053" cy="28068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62992B-9B04-4155-96C1-93C089D3C77B}"/>
              </a:ext>
            </a:extLst>
          </p:cNvPr>
          <p:cNvSpPr txBox="1"/>
          <p:nvPr/>
        </p:nvSpPr>
        <p:spPr>
          <a:xfrm>
            <a:off x="369208" y="2744804"/>
            <a:ext cx="2242470" cy="42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1"/>
                </a:solidFill>
                <a:cs typeface="Arial" pitchFamily="34" charset="0"/>
              </a:rPr>
              <a:t>손등에 있는 마나 방출장치에서 </a:t>
            </a:r>
            <a:endParaRPr lang="en-US" altLang="ko-KR" sz="105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ko-KR" altLang="en-US" sz="1050" dirty="0">
                <a:solidFill>
                  <a:schemeClr val="bg1"/>
                </a:solidFill>
                <a:cs typeface="Arial" pitchFamily="34" charset="0"/>
              </a:rPr>
              <a:t>기술이 발사됨</a:t>
            </a:r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FD6A44-4673-4701-9B9E-5AA87395C6E0}"/>
              </a:ext>
            </a:extLst>
          </p:cNvPr>
          <p:cNvSpPr txBox="1"/>
          <p:nvPr/>
        </p:nvSpPr>
        <p:spPr>
          <a:xfrm>
            <a:off x="369208" y="2495399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기술 발사</a:t>
            </a:r>
          </a:p>
        </p:txBody>
      </p:sp>
      <p:sp>
        <p:nvSpPr>
          <p:cNvPr id="46" name="Oval 9">
            <a:extLst>
              <a:ext uri="{FF2B5EF4-FFF2-40B4-BE49-F238E27FC236}">
                <a16:creationId xmlns:a16="http://schemas.microsoft.com/office/drawing/2014/main" id="{9DAF4192-7C25-412B-B04A-CBE7E9ACDCB7}"/>
              </a:ext>
            </a:extLst>
          </p:cNvPr>
          <p:cNvSpPr/>
          <p:nvPr/>
        </p:nvSpPr>
        <p:spPr>
          <a:xfrm>
            <a:off x="3572833" y="3196641"/>
            <a:ext cx="1219249" cy="1219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Elbow Connector 25">
            <a:extLst>
              <a:ext uri="{FF2B5EF4-FFF2-40B4-BE49-F238E27FC236}">
                <a16:creationId xmlns:a16="http://schemas.microsoft.com/office/drawing/2014/main" id="{DBDD68D0-7AE4-43EC-9A10-A5CBC2EE676F}"/>
              </a:ext>
            </a:extLst>
          </p:cNvPr>
          <p:cNvCxnSpPr>
            <a:cxnSpLocks/>
            <a:stCxn id="46" idx="2"/>
            <a:endCxn id="45" idx="3"/>
          </p:cNvCxnSpPr>
          <p:nvPr/>
        </p:nvCxnSpPr>
        <p:spPr>
          <a:xfrm rot="10800000">
            <a:off x="2611679" y="2637606"/>
            <a:ext cx="961155" cy="1168661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DE4D0A-D9B1-42D0-9F36-4A93BA7C7759}"/>
              </a:ext>
            </a:extLst>
          </p:cNvPr>
          <p:cNvSpPr/>
          <p:nvPr/>
        </p:nvSpPr>
        <p:spPr>
          <a:xfrm>
            <a:off x="3970586" y="195990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7FA8EA9-5FFE-4338-917B-836C6ED272C1}"/>
              </a:ext>
            </a:extLst>
          </p:cNvPr>
          <p:cNvSpPr/>
          <p:nvPr/>
        </p:nvSpPr>
        <p:spPr>
          <a:xfrm>
            <a:off x="395536" y="403635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04AD11A-FC20-41B8-A12A-2A6B15ACB639}"/>
              </a:ext>
            </a:extLst>
          </p:cNvPr>
          <p:cNvSpPr/>
          <p:nvPr/>
        </p:nvSpPr>
        <p:spPr>
          <a:xfrm>
            <a:off x="3970586" y="403635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0BC09-8D0E-40C6-91BF-D2C3DC95A88E}"/>
              </a:ext>
            </a:extLst>
          </p:cNvPr>
          <p:cNvSpPr/>
          <p:nvPr/>
        </p:nvSpPr>
        <p:spPr>
          <a:xfrm>
            <a:off x="395536" y="195990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/>
              <a:t>기술들은 스테이지를 진행하면서 하나씩 </a:t>
            </a:r>
            <a:r>
              <a:rPr lang="ko-KR" altLang="en-US" dirty="0" err="1"/>
              <a:t>배워나간다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073402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 기술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263629"/>
            <a:ext cx="7080314" cy="70788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구체형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오브젝트를 컨트롤러의 전방을 향해 발사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위치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값과 닿은 오브젝트의 위치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서로 맞바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꿈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전이 시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초가 무적상태가 되며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무적시간 동안에는 모든 기술을 사용할 수 없음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</a:rPr>
              <a:t>전이기술은 오브젝트 등 모든 </a:t>
            </a:r>
            <a:r>
              <a:rPr lang="ko-KR" altLang="ko-KR" sz="1000" dirty="0" err="1">
                <a:solidFill>
                  <a:schemeClr val="bg1"/>
                </a:solidFill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</a:rPr>
              <a:t> 닿으면 소멸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5A10D-ADF7-4BEC-AE2C-D3E35698EB4B}"/>
              </a:ext>
            </a:extLst>
          </p:cNvPr>
          <p:cNvSpPr txBox="1"/>
          <p:nvPr/>
        </p:nvSpPr>
        <p:spPr>
          <a:xfrm>
            <a:off x="395536" y="3003798"/>
            <a:ext cx="12022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 폭탄 기술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70CE58-1064-42B2-A0D1-464AA9EAB7EC}"/>
              </a:ext>
            </a:extLst>
          </p:cNvPr>
          <p:cNvSpPr txBox="1"/>
          <p:nvPr/>
        </p:nvSpPr>
        <p:spPr>
          <a:xfrm>
            <a:off x="299997" y="3219822"/>
            <a:ext cx="8820471" cy="70788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구체형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오브젝트를 컨트롤러의 전방을 향해 발사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폭탄은 중력의 영향을 받으며 시간이 지남에 따라 바닥으로 떨어짐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</a:rPr>
              <a:t>폭발범위에 닿은 </a:t>
            </a:r>
            <a:r>
              <a:rPr lang="ko-KR" altLang="en-US" sz="1000" dirty="0" err="1">
                <a:solidFill>
                  <a:schemeClr val="bg1"/>
                </a:solidFill>
              </a:rPr>
              <a:t>마나스톤과</a:t>
            </a:r>
            <a:r>
              <a:rPr lang="ko-KR" altLang="en-US" sz="1000" dirty="0">
                <a:solidFill>
                  <a:schemeClr val="bg1"/>
                </a:solidFill>
              </a:rPr>
              <a:t> 자리를 바꾸며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구체형 오브젝트는 </a:t>
            </a:r>
            <a:r>
              <a:rPr lang="ko-KR" altLang="ko-KR" sz="1000" dirty="0">
                <a:solidFill>
                  <a:schemeClr val="bg1"/>
                </a:solidFill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</a:rPr>
              <a:t> 닿으면 소멸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</a:rPr>
              <a:t>폭발에 닿은 </a:t>
            </a:r>
            <a:r>
              <a:rPr lang="ko-KR" altLang="ko-KR" sz="1000" dirty="0" err="1">
                <a:solidFill>
                  <a:schemeClr val="bg1"/>
                </a:solidFill>
              </a:rPr>
              <a:t>마나스톤이</a:t>
            </a:r>
            <a:r>
              <a:rPr lang="ko-KR" altLang="ko-KR" sz="1000" dirty="0">
                <a:solidFill>
                  <a:schemeClr val="bg1"/>
                </a:solidFill>
              </a:rPr>
              <a:t> 여러 개 있을 경우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ko-KR" sz="1000" dirty="0">
                <a:solidFill>
                  <a:schemeClr val="bg1"/>
                </a:solidFill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</a:rPr>
              <a:t>마나스톤이</a:t>
            </a:r>
            <a:r>
              <a:rPr lang="ko-KR" altLang="ko-KR" sz="1000" dirty="0">
                <a:solidFill>
                  <a:schemeClr val="bg1"/>
                </a:solidFill>
              </a:rPr>
              <a:t> 플레이어의 위치로 이동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</a:rPr>
              <a:t>폭발 중심으로부터 가장 먼 오브젝트의 위치와 플레이어의 위치가 바뀜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77D79F8-BD08-4630-9B5B-298C83DEE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95" y="2258542"/>
            <a:ext cx="307081" cy="43270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9FFE8F2-59E6-4B31-88C1-5753E11E7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3" y="2072772"/>
            <a:ext cx="931026" cy="93102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1C38ED3-A8C2-481A-A44F-F85E144179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411027" y="2338542"/>
            <a:ext cx="133350" cy="13573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8CF599-0ED7-46C2-84EF-B5D55535CE59}"/>
              </a:ext>
            </a:extLst>
          </p:cNvPr>
          <p:cNvSpPr/>
          <p:nvPr/>
        </p:nvSpPr>
        <p:spPr>
          <a:xfrm>
            <a:off x="399336" y="1959904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B7D6A2E-D136-4968-89EA-5BF10724AFC7}"/>
              </a:ext>
            </a:extLst>
          </p:cNvPr>
          <p:cNvGrpSpPr/>
          <p:nvPr/>
        </p:nvGrpSpPr>
        <p:grpSpPr>
          <a:xfrm>
            <a:off x="3963164" y="1959904"/>
            <a:ext cx="3219450" cy="1043894"/>
            <a:chOff x="5195843" y="2462538"/>
            <a:chExt cx="3219450" cy="104389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9E5FF3BA-06C1-4838-B198-1141A955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7970" y="2537361"/>
              <a:ext cx="861299" cy="86129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5C98ECE-C030-4143-948C-680B6A3D8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490" y="2748361"/>
              <a:ext cx="307081" cy="432705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2A36A15-287A-446E-8710-9C6E7DE7464A}"/>
                </a:ext>
              </a:extLst>
            </p:cNvPr>
            <p:cNvSpPr/>
            <p:nvPr/>
          </p:nvSpPr>
          <p:spPr>
            <a:xfrm>
              <a:off x="5195843" y="2462538"/>
              <a:ext cx="3219450" cy="1043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CDC6A6E6-3E9A-452B-95F2-6C3C6C72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95" y="4346774"/>
            <a:ext cx="307081" cy="43270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05C89D5-6DB9-4025-A591-7F22F4A017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3" y="4161004"/>
            <a:ext cx="931026" cy="93102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E4B68CF-8521-4B2F-AD8F-F8A448FD2F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407227" y="4426774"/>
            <a:ext cx="133350" cy="13573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2566E0-AC6D-4802-A9DF-87F48E7EB1C4}"/>
              </a:ext>
            </a:extLst>
          </p:cNvPr>
          <p:cNvSpPr/>
          <p:nvPr/>
        </p:nvSpPr>
        <p:spPr>
          <a:xfrm>
            <a:off x="395536" y="4045593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B9F8D78B-D24B-4F0E-A2F7-3430A54BBC2F}"/>
              </a:ext>
            </a:extLst>
          </p:cNvPr>
          <p:cNvSpPr/>
          <p:nvPr/>
        </p:nvSpPr>
        <p:spPr>
          <a:xfrm>
            <a:off x="1983352" y="4228076"/>
            <a:ext cx="191027" cy="861412"/>
          </a:xfrm>
          <a:prstGeom prst="parallelogram">
            <a:avLst>
              <a:gd name="adj" fmla="val 530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9A8D4DC-85B2-49BC-B046-D7A1D89AC1B4}"/>
              </a:ext>
            </a:extLst>
          </p:cNvPr>
          <p:cNvGrpSpPr/>
          <p:nvPr/>
        </p:nvGrpSpPr>
        <p:grpSpPr>
          <a:xfrm>
            <a:off x="3976266" y="4045593"/>
            <a:ext cx="3219450" cy="1043895"/>
            <a:chOff x="5195843" y="5427743"/>
            <a:chExt cx="3219450" cy="104389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AE7E324-EE32-4E8E-91E3-8620E37C9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7970" y="5502566"/>
              <a:ext cx="861299" cy="861299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B6274AA1-5557-4548-9151-4E445EBB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490" y="5713566"/>
              <a:ext cx="307081" cy="432705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23F7E17-EF97-4272-A706-CFBDF6F138B9}"/>
                </a:ext>
              </a:extLst>
            </p:cNvPr>
            <p:cNvSpPr/>
            <p:nvPr/>
          </p:nvSpPr>
          <p:spPr>
            <a:xfrm>
              <a:off x="5195843" y="5427743"/>
              <a:ext cx="3219450" cy="1043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평행 사변형 74">
              <a:extLst>
                <a:ext uri="{FF2B5EF4-FFF2-40B4-BE49-F238E27FC236}">
                  <a16:creationId xmlns:a16="http://schemas.microsoft.com/office/drawing/2014/main" id="{6351D198-5D22-4D6F-965A-80EC75912013}"/>
                </a:ext>
              </a:extLst>
            </p:cNvPr>
            <p:cNvSpPr/>
            <p:nvPr/>
          </p:nvSpPr>
          <p:spPr>
            <a:xfrm>
              <a:off x="6710054" y="5610226"/>
              <a:ext cx="191027" cy="861412"/>
            </a:xfrm>
            <a:prstGeom prst="parallelogram">
              <a:avLst>
                <a:gd name="adj" fmla="val 530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325BEAE7-2D85-4473-87B5-F3522E7BF3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91" y="4161004"/>
            <a:ext cx="619427" cy="6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23457E-6 L -0.00156 0.00031 C 0.07049 0.00093 0.02847 0.00062 0.12448 0.0006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2 L -0.00087 0.00123 C 0.00434 -0.0142 -0.00052 -0.00278 0.00399 -0.01019 C 0.00452 -0.01142 0.00469 -0.01266 0.00556 -0.01358 C 0.0066 -0.01482 0.00833 -0.01605 0.00972 -0.01729 L 0.01181 -0.01945 C 0.01267 -0.02007 0.01337 -0.02068 0.01389 -0.0213 C 0.01736 -0.02624 0.01528 -0.02377 0.02049 -0.02871 C 0.02101 -0.02933 0.0217 -0.02994 0.02257 -0.03056 C 0.02327 -0.03087 0.02413 -0.03118 0.02465 -0.03149 C 0.02761 -0.03303 0.02708 -0.03365 0.02969 -0.03457 C 0.0309 -0.03488 0.03212 -0.03519 0.03333 -0.0355 C 0.03472 -0.03612 0.03611 -0.03704 0.0375 -0.03766 L 0.04045 -0.03858 C 0.04115 -0.0392 0.04167 -0.04013 0.04254 -0.04044 C 0.04392 -0.04136 0.04549 -0.04198 0.0467 -0.0426 L 0.05104 -0.04445 L 0.05313 -0.04568 C 0.05382 -0.04599 0.05469 -0.0463 0.05538 -0.04661 C 0.05625 -0.04723 0.05712 -0.04815 0.05816 -0.04877 C 0.05955 -0.04908 0.06094 -0.04939 0.0625 -0.0497 L 0.07535 -0.04877 C 0.07761 -0.04846 0.08021 -0.04846 0.08247 -0.04754 C 0.08333 -0.04754 0.08368 -0.04599 0.08455 -0.04568 C 0.08594 -0.04507 0.0875 -0.04507 0.08872 -0.04445 C 0.0941 -0.04321 0.0908 -0.04445 0.09583 -0.04167 C 0.0974 -0.04105 0.10017 -0.03951 0.10017 -0.0392 C 0.10122 -0.03828 0.10208 -0.03673 0.10313 -0.0355 C 0.10382 -0.03488 0.10469 -0.03519 0.10521 -0.03457 C 0.10712 -0.03241 0.10851 -0.02994 0.11024 -0.02747 L 0.11233 -0.02439 L 0.11441 -0.0213 C 0.11632 -0.01389 0.11389 -0.02346 0.11667 -0.01544 C 0.11702 -0.01451 0.11702 -0.01328 0.11736 -0.01235 C 0.11823 -0.01019 0.11945 -0.00834 0.12031 -0.00618 L 0.12101 -0.00433 " pathEditMode="relative" rAng="0" ptsTypes="AAAAAAAAAAAAAAAAAAAAAAAAAAAAAAAAAAAA">
                                      <p:cBhvr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6CCFB4-63EF-44D0-9EE3-68FF0E5476B5}"/>
              </a:ext>
            </a:extLst>
          </p:cNvPr>
          <p:cNvSpPr/>
          <p:nvPr/>
        </p:nvSpPr>
        <p:spPr>
          <a:xfrm>
            <a:off x="346750" y="18626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7C2978-4FD3-4C77-8AA7-4DF0834F6B19}"/>
              </a:ext>
            </a:extLst>
          </p:cNvPr>
          <p:cNvSpPr/>
          <p:nvPr/>
        </p:nvSpPr>
        <p:spPr>
          <a:xfrm>
            <a:off x="3992098" y="18626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B557E-7E04-4BF6-8C2D-5654CC3AC2DB}"/>
              </a:ext>
            </a:extLst>
          </p:cNvPr>
          <p:cNvSpPr/>
          <p:nvPr/>
        </p:nvSpPr>
        <p:spPr>
          <a:xfrm>
            <a:off x="346750" y="40470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B59D00-E539-4C6A-B0B4-79F4F8E3F150}"/>
              </a:ext>
            </a:extLst>
          </p:cNvPr>
          <p:cNvSpPr/>
          <p:nvPr/>
        </p:nvSpPr>
        <p:spPr>
          <a:xfrm>
            <a:off x="3992098" y="40470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기술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073402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인력 기술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263629"/>
            <a:ext cx="8820470" cy="55399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인력기술은 레이저 형태이며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닿으면 닿은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콜라이더를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통과하지 못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마나스톤에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닿았을 경우 레이저에 닿은 오브젝트를 플레이어의 몸 쪽으로 끌어당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기고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끌어올 수 있는 거리는 플레이어 기준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타일 앞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트리거를 누르고있는 중 레이저는 계속해서 발사된다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5A10D-ADF7-4BEC-AE2C-D3E35698EB4B}"/>
              </a:ext>
            </a:extLst>
          </p:cNvPr>
          <p:cNvSpPr txBox="1"/>
          <p:nvPr/>
        </p:nvSpPr>
        <p:spPr>
          <a:xfrm>
            <a:off x="395536" y="3003798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척력 기술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70CE58-1064-42B2-A0D1-464AA9EAB7EC}"/>
              </a:ext>
            </a:extLst>
          </p:cNvPr>
          <p:cNvSpPr txBox="1"/>
          <p:nvPr/>
        </p:nvSpPr>
        <p:spPr>
          <a:xfrm>
            <a:off x="299997" y="3219822"/>
            <a:ext cx="8820471" cy="55399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척력 기술은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파장</a:t>
            </a:r>
            <a:r>
              <a:rPr lang="ko-KR" altLang="en-US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닿으면 소멸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마나스톤에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닿았을 경우 파장에 닿은 오브젝트를 플레이어의 몸으로부터 멀어지도록 밀어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냄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트리거 버튼을 누르고있는 중 파장은 계속해서 발사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2BD9D78-8E69-44CB-A265-781E14C9D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09" y="2160785"/>
            <a:ext cx="307081" cy="43270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0875B6D-C99A-4E9B-BAB7-249E118CA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7" y="1975015"/>
            <a:ext cx="931026" cy="93102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E5DFB8F-1A3F-43D0-921F-91091487A2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358441" y="2240785"/>
            <a:ext cx="133350" cy="13573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960296-0C9B-4DDE-85C6-382ECDF1C4A0}"/>
              </a:ext>
            </a:extLst>
          </p:cNvPr>
          <p:cNvSpPr/>
          <p:nvPr/>
        </p:nvSpPr>
        <p:spPr>
          <a:xfrm>
            <a:off x="346750" y="1862147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B6AE263-8B6D-4454-9A08-E3CBA15E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33" y="2147970"/>
            <a:ext cx="307081" cy="43270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3C9791-D914-4311-898B-EC3647B99CC2}"/>
              </a:ext>
            </a:extLst>
          </p:cNvPr>
          <p:cNvSpPr/>
          <p:nvPr/>
        </p:nvSpPr>
        <p:spPr>
          <a:xfrm>
            <a:off x="3995898" y="1862147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E6D2DDE-933B-4463-891E-AF78FA3739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72" y="1975015"/>
            <a:ext cx="931026" cy="93102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7FA6C16-F9E0-4089-A8DB-337132E5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76" y="4341694"/>
            <a:ext cx="307081" cy="43270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9D4C7D3-9951-418E-AF84-8ADC6657C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" y="4155924"/>
            <a:ext cx="931026" cy="9310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66623E1-50DB-465B-941E-98557CC22B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375209" y="4421694"/>
            <a:ext cx="133350" cy="13573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3B1112-ACE9-4DA8-849E-1181BF1C3462}"/>
              </a:ext>
            </a:extLst>
          </p:cNvPr>
          <p:cNvSpPr/>
          <p:nvPr/>
        </p:nvSpPr>
        <p:spPr>
          <a:xfrm>
            <a:off x="363518" y="4043056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F179DEB-0EAC-4597-B4B2-A360AA9B5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95" y="4328879"/>
            <a:ext cx="307081" cy="43270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A42C9-2EA6-4B0D-9767-1CD77D7327F7}"/>
              </a:ext>
            </a:extLst>
          </p:cNvPr>
          <p:cNvSpPr/>
          <p:nvPr/>
        </p:nvSpPr>
        <p:spPr>
          <a:xfrm>
            <a:off x="3995936" y="4043056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582656B-45EA-4CAD-826F-A39C1486C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7" y="4155924"/>
            <a:ext cx="931026" cy="9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4.5679E-6 L -0.00156 0.0003 C 0.07049 0.00092 0.02848 0.00061 0.12448 0.0006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0062 L -0.00122 -0.00031 C -0.00295 -0.00124 -0.00469 -0.00216 -0.0066 -0.00216 C -0.01459 -0.00278 -0.02084 -0.00124 -0.02848 0.00031 L -0.03386 0.00092 L -0.0665 0.00031 C -0.06823 2.09877E-6 -0.06979 -0.00062 -0.07136 -0.00062 C -0.07657 -0.00155 -0.08195 -0.00185 -0.08733 -0.00216 C -0.0941 -0.00494 -0.09045 -0.00371 -0.104 -0.00401 L -0.15382 -0.00494 C -0.15486 -0.00525 -0.15591 -0.00556 -0.15677 -0.00556 C -0.15955 -0.00617 -0.16511 -0.00741 -0.16511 -0.0071 " pathEditMode="relative" rAng="0" ptsTypes="AAAAAAAAAA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3 L 0.00087 0.00123 C 0.00799 0.00031 0.0151 0.00031 0.02222 4.93827E-7 C 0.02309 -0.00031 0.02378 -0.00093 0.02465 -0.00093 C 0.02604 -0.00093 0.02726 -0.00093 0.02882 -0.00093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78 L -0.00052 0.00309 C 0.03698 0.00155 0.03021 0.00155 0.07726 0.00278 C 0.07969 0.00278 0.08229 0.00309 0.08489 0.00371 C 0.08576 0.00371 0.08646 0.00432 0.08733 0.00432 C 0.10451 0.00679 0.13125 0.00401 0.14305 0.00371 C 0.14566 0.00278 0.14462 0.00278 0.14618 0.00278 " pathEditMode="relative" rAng="0" ptsTypes="AAAAA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오브젝트</a:t>
            </a:r>
            <a:endParaRPr lang="en-US" altLang="ko-KR" dirty="0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E8D0B98-F3C4-49C6-8140-D42578B9FCCF}"/>
              </a:ext>
            </a:extLst>
          </p:cNvPr>
          <p:cNvGrpSpPr/>
          <p:nvPr/>
        </p:nvGrpSpPr>
        <p:grpSpPr>
          <a:xfrm>
            <a:off x="1331640" y="1242864"/>
            <a:ext cx="3168352" cy="435964"/>
            <a:chOff x="5004048" y="933547"/>
            <a:chExt cx="3928481" cy="574342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7D131382-F8DF-4958-96CA-E7A6A09774E8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마나 스톤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076E0C-DE25-406B-88A1-112D23565B6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3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플레이어의 모든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</a:t>
              </a:r>
              <a:r>
                <a:rPr lang="ko-KR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 상호작용하는 오브젝트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56" name="그림 개체 틀 3">
            <a:extLst>
              <a:ext uri="{FF2B5EF4-FFF2-40B4-BE49-F238E27FC236}">
                <a16:creationId xmlns:a16="http://schemas.microsoft.com/office/drawing/2014/main" id="{CCB83DE4-B14D-4F45-AD17-93979156E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" b="1961"/>
          <a:stretch>
            <a:fillRect/>
          </a:stretch>
        </p:blipFill>
        <p:spPr>
          <a:xfrm>
            <a:off x="95922" y="1088810"/>
            <a:ext cx="1193448" cy="1194908"/>
          </a:xfrm>
          <a:prstGeom prst="ellipse">
            <a:avLst/>
          </a:prstGeom>
        </p:spPr>
      </p:pic>
      <p:pic>
        <p:nvPicPr>
          <p:cNvPr id="57" name="그림 개체 틀 3">
            <a:extLst>
              <a:ext uri="{FF2B5EF4-FFF2-40B4-BE49-F238E27FC236}">
                <a16:creationId xmlns:a16="http://schemas.microsoft.com/office/drawing/2014/main" id="{08A4FCB8-F24D-4B19-9329-511AAB534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92" y="2492055"/>
            <a:ext cx="1193448" cy="1134023"/>
          </a:xfrm>
          <a:prstGeom prst="ellipse">
            <a:avLst/>
          </a:prstGeom>
        </p:spPr>
      </p:pic>
      <p:grpSp>
        <p:nvGrpSpPr>
          <p:cNvPr id="58" name="Group 10">
            <a:extLst>
              <a:ext uri="{FF2B5EF4-FFF2-40B4-BE49-F238E27FC236}">
                <a16:creationId xmlns:a16="http://schemas.microsoft.com/office/drawing/2014/main" id="{786735EC-CBD2-4445-AABA-5117EDB87053}"/>
              </a:ext>
            </a:extLst>
          </p:cNvPr>
          <p:cNvGrpSpPr/>
          <p:nvPr/>
        </p:nvGrpSpPr>
        <p:grpSpPr>
          <a:xfrm>
            <a:off x="1331640" y="2624333"/>
            <a:ext cx="3168352" cy="582158"/>
            <a:chOff x="5004048" y="933547"/>
            <a:chExt cx="3928481" cy="766938"/>
          </a:xfrm>
        </p:grpSpPr>
        <p:sp>
          <p:nvSpPr>
            <p:cNvPr id="59" name="Text Placeholder 17">
              <a:extLst>
                <a:ext uri="{FF2B5EF4-FFF2-40B4-BE49-F238E27FC236}">
                  <a16:creationId xmlns:a16="http://schemas.microsoft.com/office/drawing/2014/main" id="{FDE64A2D-77A7-4C64-AE37-12AFC96431A0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마법진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97A16D-782C-4B18-A4ED-C3ADE3D2441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ko-KR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마나스톤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닿았을 경우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특정 행동을 실행하는 오브젝트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63" name="그림 개체 틀 3">
            <a:extLst>
              <a:ext uri="{FF2B5EF4-FFF2-40B4-BE49-F238E27FC236}">
                <a16:creationId xmlns:a16="http://schemas.microsoft.com/office/drawing/2014/main" id="{9A1197B3-B3F9-4B05-882F-E42C542C2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92" y="3860009"/>
            <a:ext cx="1193448" cy="1082835"/>
          </a:xfrm>
          <a:prstGeom prst="ellipse">
            <a:avLst/>
          </a:prstGeom>
        </p:spPr>
      </p:pic>
      <p:grpSp>
        <p:nvGrpSpPr>
          <p:cNvPr id="64" name="Group 10">
            <a:extLst>
              <a:ext uri="{FF2B5EF4-FFF2-40B4-BE49-F238E27FC236}">
                <a16:creationId xmlns:a16="http://schemas.microsoft.com/office/drawing/2014/main" id="{0FF60062-D7FC-4755-A644-1BA6E6550D74}"/>
              </a:ext>
            </a:extLst>
          </p:cNvPr>
          <p:cNvGrpSpPr/>
          <p:nvPr/>
        </p:nvGrpSpPr>
        <p:grpSpPr>
          <a:xfrm>
            <a:off x="1331640" y="4104477"/>
            <a:ext cx="3168352" cy="582158"/>
            <a:chOff x="5004048" y="933547"/>
            <a:chExt cx="3928481" cy="766938"/>
          </a:xfrm>
        </p:grpSpPr>
        <p:sp>
          <p:nvSpPr>
            <p:cNvPr id="65" name="Text Placeholder 17">
              <a:extLst>
                <a:ext uri="{FF2B5EF4-FFF2-40B4-BE49-F238E27FC236}">
                  <a16:creationId xmlns:a16="http://schemas.microsoft.com/office/drawing/2014/main" id="{41C3C584-A3DC-4293-8ABA-DC4F8173FCA1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포탑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70CD7B-7EB0-4B70-92EE-D7622A1760E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레이저를 발사해 플레이어의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스테이지 클리어를 방해하는 오브젝트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67" name="그림 개체 틀 3">
            <a:extLst>
              <a:ext uri="{FF2B5EF4-FFF2-40B4-BE49-F238E27FC236}">
                <a16:creationId xmlns:a16="http://schemas.microsoft.com/office/drawing/2014/main" id="{3D9E4E66-52B2-4616-9071-18E93F1B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10" y="1195963"/>
            <a:ext cx="1096063" cy="1041487"/>
          </a:xfrm>
          <a:prstGeom prst="ellipse">
            <a:avLst/>
          </a:prstGeom>
        </p:spPr>
      </p:pic>
      <p:grpSp>
        <p:nvGrpSpPr>
          <p:cNvPr id="68" name="Group 10">
            <a:extLst>
              <a:ext uri="{FF2B5EF4-FFF2-40B4-BE49-F238E27FC236}">
                <a16:creationId xmlns:a16="http://schemas.microsoft.com/office/drawing/2014/main" id="{55EDE0D0-764F-474E-BA9E-3F230754583F}"/>
              </a:ext>
            </a:extLst>
          </p:cNvPr>
          <p:cNvGrpSpPr/>
          <p:nvPr/>
        </p:nvGrpSpPr>
        <p:grpSpPr>
          <a:xfrm>
            <a:off x="5788766" y="1419757"/>
            <a:ext cx="3168352" cy="428269"/>
            <a:chOff x="5004048" y="933547"/>
            <a:chExt cx="3928481" cy="564204"/>
          </a:xfrm>
        </p:grpSpPr>
        <p:sp>
          <p:nvSpPr>
            <p:cNvPr id="69" name="Text Placeholder 17">
              <a:extLst>
                <a:ext uri="{FF2B5EF4-FFF2-40B4-BE49-F238E27FC236}">
                  <a16:creationId xmlns:a16="http://schemas.microsoft.com/office/drawing/2014/main" id="{BCA99FD4-1BEE-4D82-9D95-DD494B2D6FDB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대포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D18FFC-275A-4B64-B4DD-428873D4DAA6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2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8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초 간격으로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마나스톤을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발사하는 오브젝트</a:t>
              </a:r>
            </a:p>
          </p:txBody>
        </p:sp>
      </p:grpSp>
      <p:pic>
        <p:nvPicPr>
          <p:cNvPr id="71" name="그림 개체 틀 3">
            <a:extLst>
              <a:ext uri="{FF2B5EF4-FFF2-40B4-BE49-F238E27FC236}">
                <a16:creationId xmlns:a16="http://schemas.microsoft.com/office/drawing/2014/main" id="{EA0D8405-2DA4-4D0F-9212-BFB0E2FBC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10" y="2511427"/>
            <a:ext cx="1096063" cy="1134023"/>
          </a:xfrm>
          <a:prstGeom prst="ellipse">
            <a:avLst/>
          </a:prstGeom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BC8F4360-563A-4609-B4BA-ECF2714593E3}"/>
              </a:ext>
            </a:extLst>
          </p:cNvPr>
          <p:cNvGrpSpPr/>
          <p:nvPr/>
        </p:nvGrpSpPr>
        <p:grpSpPr>
          <a:xfrm>
            <a:off x="5788766" y="2781489"/>
            <a:ext cx="3168352" cy="582158"/>
            <a:chOff x="5004048" y="933547"/>
            <a:chExt cx="3928481" cy="766938"/>
          </a:xfrm>
        </p:grpSpPr>
        <p:sp>
          <p:nvSpPr>
            <p:cNvPr id="73" name="Text Placeholder 17">
              <a:extLst>
                <a:ext uri="{FF2B5EF4-FFF2-40B4-BE49-F238E27FC236}">
                  <a16:creationId xmlns:a16="http://schemas.microsoft.com/office/drawing/2014/main" id="{9C4659FC-392D-4F2C-9D81-C2906BF5D7D1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거울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C0F35A-062D-4FE1-996C-2EECE5DCECE7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플레이어의 전이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인력기술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포탑의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레이저를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반사한다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75" name="그림 개체 틀 3">
            <a:extLst>
              <a:ext uri="{FF2B5EF4-FFF2-40B4-BE49-F238E27FC236}">
                <a16:creationId xmlns:a16="http://schemas.microsoft.com/office/drawing/2014/main" id="{0A8450EA-1492-401E-BA41-EE5289887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8283" y="3827498"/>
            <a:ext cx="1150483" cy="1134023"/>
          </a:xfrm>
          <a:prstGeom prst="ellipse">
            <a:avLst/>
          </a:prstGeom>
        </p:spPr>
      </p:pic>
      <p:grpSp>
        <p:nvGrpSpPr>
          <p:cNvPr id="76" name="Group 10">
            <a:extLst>
              <a:ext uri="{FF2B5EF4-FFF2-40B4-BE49-F238E27FC236}">
                <a16:creationId xmlns:a16="http://schemas.microsoft.com/office/drawing/2014/main" id="{D0DE7E65-8773-42E5-9851-8C02F992101C}"/>
              </a:ext>
            </a:extLst>
          </p:cNvPr>
          <p:cNvGrpSpPr/>
          <p:nvPr/>
        </p:nvGrpSpPr>
        <p:grpSpPr>
          <a:xfrm>
            <a:off x="5788766" y="4130071"/>
            <a:ext cx="3168352" cy="582158"/>
            <a:chOff x="5004048" y="933547"/>
            <a:chExt cx="3928481" cy="766938"/>
          </a:xfrm>
        </p:grpSpPr>
        <p:sp>
          <p:nvSpPr>
            <p:cNvPr id="78" name="Text Placeholder 17">
              <a:extLst>
                <a:ext uri="{FF2B5EF4-FFF2-40B4-BE49-F238E27FC236}">
                  <a16:creationId xmlns:a16="http://schemas.microsoft.com/office/drawing/2014/main" id="{94D51D0C-683F-48F3-8DBA-D984456EEDA7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보스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시간의 능력자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C9FFE6-C1C4-45A5-93AB-6DAE091870AB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감속탄환 발사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시간되돌리기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기술을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사용하는 오브젝트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8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조력자 오브젝트 및 </a:t>
            </a:r>
            <a:r>
              <a:rPr lang="ko-KR" altLang="en-US" dirty="0" err="1"/>
              <a:t>채팅창</a:t>
            </a:r>
            <a:endParaRPr lang="en-US" altLang="ko-KR" dirty="0"/>
          </a:p>
        </p:txBody>
      </p:sp>
      <p:pic>
        <p:nvPicPr>
          <p:cNvPr id="29" name="그림 개체 틀 3">
            <a:extLst>
              <a:ext uri="{FF2B5EF4-FFF2-40B4-BE49-F238E27FC236}">
                <a16:creationId xmlns:a16="http://schemas.microsoft.com/office/drawing/2014/main" id="{883539BD-EB84-428F-BA3C-33A9EBF47F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429" y="2728064"/>
            <a:ext cx="675612" cy="641972"/>
          </a:xfrm>
          <a:prstGeom prst="ellipse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150603-D41E-441C-878F-B5B1D973F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275" y="2572800"/>
            <a:ext cx="2857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A4EB8D-1508-4409-B96A-1B04F786B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64" y="2571750"/>
            <a:ext cx="2857500" cy="9525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BB666F-C988-4E1E-8277-44FF4A318DE1}"/>
              </a:ext>
            </a:extLst>
          </p:cNvPr>
          <p:cNvSpPr txBox="1"/>
          <p:nvPr/>
        </p:nvSpPr>
        <p:spPr>
          <a:xfrm>
            <a:off x="282123" y="3635354"/>
            <a:ext cx="428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스테이지가 시작될 때 나타나고 </a:t>
            </a:r>
            <a:r>
              <a:rPr lang="ko-KR" altLang="ko-KR" sz="1200" dirty="0">
                <a:solidFill>
                  <a:schemeClr val="bg1"/>
                </a:solidFill>
              </a:rPr>
              <a:t>플레이어가 헤드 </a:t>
            </a:r>
            <a:r>
              <a:rPr lang="ko-KR" altLang="ko-KR" sz="1200" dirty="0" err="1">
                <a:solidFill>
                  <a:schemeClr val="bg1"/>
                </a:solidFill>
              </a:rPr>
              <a:t>트래킹을</a:t>
            </a:r>
            <a:r>
              <a:rPr lang="ko-KR" altLang="ko-KR" sz="1200" dirty="0">
                <a:solidFill>
                  <a:schemeClr val="bg1"/>
                </a:solidFill>
              </a:rPr>
              <a:t> 하고있는 방향</a:t>
            </a:r>
            <a:r>
              <a:rPr lang="ko-KR" altLang="en-US" sz="1200" dirty="0">
                <a:solidFill>
                  <a:schemeClr val="bg1"/>
                </a:solidFill>
              </a:rPr>
              <a:t>으로 따라다닌다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en-US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349F1A-CF5F-47BF-B011-E3366162BC07}"/>
              </a:ext>
            </a:extLst>
          </p:cNvPr>
          <p:cNvSpPr txBox="1"/>
          <p:nvPr/>
        </p:nvSpPr>
        <p:spPr>
          <a:xfrm>
            <a:off x="292443" y="1616672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cs typeface="Arial" pitchFamily="34" charset="0"/>
              </a:rPr>
              <a:t>조력자 오브젝트 및 </a:t>
            </a:r>
            <a:r>
              <a:rPr lang="ko-KR" altLang="en-US" sz="1200" b="1" dirty="0" err="1">
                <a:solidFill>
                  <a:schemeClr val="bg1"/>
                </a:solidFill>
                <a:cs typeface="Arial" pitchFamily="34" charset="0"/>
              </a:rPr>
              <a:t>채팅창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8B5B54-36A5-47A6-8EC5-E20C5AB2B4AD}"/>
              </a:ext>
            </a:extLst>
          </p:cNvPr>
          <p:cNvSpPr txBox="1"/>
          <p:nvPr/>
        </p:nvSpPr>
        <p:spPr>
          <a:xfrm>
            <a:off x="5193364" y="1616672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보스 </a:t>
            </a:r>
            <a:r>
              <a:rPr lang="ko-KR" altLang="en-US" sz="1200" b="1" dirty="0" err="1">
                <a:solidFill>
                  <a:schemeClr val="bg1"/>
                </a:solidFill>
                <a:cs typeface="Arial" pitchFamily="34" charset="0"/>
              </a:rPr>
              <a:t>채팅창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41CB50-3654-47F9-8834-51D9A3E07E77}"/>
              </a:ext>
            </a:extLst>
          </p:cNvPr>
          <p:cNvSpPr txBox="1"/>
          <p:nvPr/>
        </p:nvSpPr>
        <p:spPr>
          <a:xfrm>
            <a:off x="282123" y="4102422"/>
            <a:ext cx="428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오른쪽 위에는 조작법을 알려주는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가 나타난다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8" name="그래픽 37" descr="손 보호">
            <a:extLst>
              <a:ext uri="{FF2B5EF4-FFF2-40B4-BE49-F238E27FC236}">
                <a16:creationId xmlns:a16="http://schemas.microsoft.com/office/drawing/2014/main" id="{C8590ED5-B238-42F0-9EAD-75E5AEC2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876032" y="2161778"/>
            <a:ext cx="419632" cy="419632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48EB24-3660-4C42-B346-A7FC25F9423E}"/>
              </a:ext>
            </a:extLst>
          </p:cNvPr>
          <p:cNvSpPr/>
          <p:nvPr/>
        </p:nvSpPr>
        <p:spPr>
          <a:xfrm>
            <a:off x="2769330" y="2135541"/>
            <a:ext cx="565928" cy="5024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9814ED-B9D4-4C69-9502-BA36CCA4C35B}"/>
              </a:ext>
            </a:extLst>
          </p:cNvPr>
          <p:cNvSpPr/>
          <p:nvPr/>
        </p:nvSpPr>
        <p:spPr>
          <a:xfrm>
            <a:off x="5065027" y="365609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-  </a:t>
            </a:r>
            <a:r>
              <a:rPr lang="ko-KR" altLang="en-US" sz="1200" dirty="0">
                <a:solidFill>
                  <a:schemeClr val="bg1"/>
                </a:solidFill>
              </a:rPr>
              <a:t>보스와 처음 만났을 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보스의 머리위에 고정되어 생성</a:t>
            </a:r>
          </a:p>
        </p:txBody>
      </p:sp>
    </p:spTree>
    <p:extLst>
      <p:ext uri="{BB962C8B-B14F-4D97-AF65-F5344CB8AC3E}">
        <p14:creationId xmlns:p14="http://schemas.microsoft.com/office/powerpoint/2010/main" val="5397558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622</Words>
  <Application>Microsoft Office PowerPoint</Application>
  <PresentationFormat>화면 슬라이드 쇼(16:9)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B190513</cp:lastModifiedBy>
  <cp:revision>137</cp:revision>
  <dcterms:created xsi:type="dcterms:W3CDTF">2016-12-05T23:26:54Z</dcterms:created>
  <dcterms:modified xsi:type="dcterms:W3CDTF">2019-09-04T07:07:22Z</dcterms:modified>
</cp:coreProperties>
</file>