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4" r:id="rId4"/>
    <p:sldId id="272" r:id="rId5"/>
    <p:sldId id="273" r:id="rId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1" autoAdjust="0"/>
    <p:restoredTop sz="94660"/>
  </p:normalViewPr>
  <p:slideViewPr>
    <p:cSldViewPr snapToGrid="0">
      <p:cViewPr>
        <p:scale>
          <a:sx n="75" d="100"/>
          <a:sy n="75" d="100"/>
        </p:scale>
        <p:origin x="-3018" y="-948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란 랜덤 변수의 집합과 그 변수들의 조건부 독립을 나타내는 방향성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그래픽 모델</a:t>
            </a:r>
            <a:r>
              <a:rPr lang="en-US" altLang="ko-KR" dirty="0" smtClean="0"/>
              <a:t>(Directed Acyclic Graphical model, DAG)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상황을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로 표현하기 위해서는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각 변수에 대응하는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방향성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그래프 </a:t>
            </a:r>
            <a:r>
              <a:rPr lang="en-US" altLang="ko-KR" dirty="0" smtClean="0"/>
              <a:t>(Arc </a:t>
            </a:r>
            <a:r>
              <a:rPr lang="ko-KR" altLang="en-US" dirty="0" smtClean="0"/>
              <a:t>연결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smtClean="0"/>
              <a:t>확률 테이블</a:t>
            </a:r>
            <a:r>
              <a:rPr lang="en-US" altLang="ko-KR" dirty="0" smtClean="0"/>
              <a:t>(Conditional Probability Table, CPT)</a:t>
            </a:r>
            <a:br>
              <a:rPr lang="en-US" altLang="ko-KR" dirty="0" smtClean="0"/>
            </a:br>
            <a:r>
              <a:rPr lang="ko-KR" altLang="en-US" dirty="0" smtClean="0"/>
              <a:t>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4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 network</a:t>
            </a:r>
            <a:r>
              <a:rPr lang="ko-KR" altLang="en-US" dirty="0" smtClean="0"/>
              <a:t>에서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연결은 인과 관계</a:t>
            </a:r>
            <a:r>
              <a:rPr lang="en-US" altLang="ko-KR" dirty="0" smtClean="0"/>
              <a:t>(</a:t>
            </a:r>
            <a:r>
              <a:rPr lang="en-US" altLang="ko-KR" dirty="0"/>
              <a:t>C</a:t>
            </a:r>
            <a:r>
              <a:rPr lang="en-US" altLang="ko-KR" dirty="0" smtClean="0"/>
              <a:t>ausal relation)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관측 결과 혹은 데이터와 각 변수간의 상관관계를 조건부 독립 확률로 표현한 모델을 이용하여 관측되지 않은 결과에 대한 예측을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→Complexity, Uncertainty </a:t>
            </a:r>
            <a:r>
              <a:rPr lang="ko-KR" altLang="en-US" dirty="0" smtClean="0"/>
              <a:t>문제 해결에 유용함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예를 들어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정원의 잔디가 젖어있는 경우</a:t>
            </a:r>
            <a:r>
              <a:rPr lang="en-US" altLang="ko-KR" dirty="0" smtClean="0"/>
              <a:t>(Wet grass) </a:t>
            </a:r>
            <a:r>
              <a:rPr lang="ko-KR" altLang="en-US" dirty="0" smtClean="0"/>
              <a:t>스프링쿨러가 작동했거나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비가 왔을 경우를 나타낸 </a:t>
            </a:r>
            <a:r>
              <a:rPr lang="en-US" altLang="ko-KR" dirty="0" smtClean="0"/>
              <a:t>Bayesian network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08" y="0"/>
            <a:ext cx="5374967" cy="41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6000" y="4051300"/>
            <a:ext cx="730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변수에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대응하는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(Cloudy, Sprinkler, Rain,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WetGrass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)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방향성</a:t>
            </a:r>
            <a:r>
              <a:rPr lang="en-US" altLang="ko-KR" sz="2000" b="0" dirty="0">
                <a:solidFill>
                  <a:schemeClr val="tx1"/>
                </a:solidFill>
              </a:rPr>
              <a:t>, </a:t>
            </a:r>
            <a:r>
              <a:rPr lang="ko-KR" altLang="en-US" sz="2000" b="0" dirty="0" err="1">
                <a:solidFill>
                  <a:schemeClr val="tx1"/>
                </a:solidFill>
              </a:rPr>
              <a:t>비순환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그래프 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부모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통해 구한 확률 테이블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(CPT)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구성을 확인할 수 있다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990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118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Default Design</vt:lpstr>
      <vt:lpstr>Bayesian Network 이해</vt:lpstr>
      <vt:lpstr>1. 정의 </vt:lpstr>
      <vt:lpstr>1. 정의</vt:lpstr>
      <vt:lpstr>1. 정의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CSI</cp:lastModifiedBy>
  <cp:revision>32</cp:revision>
  <dcterms:created xsi:type="dcterms:W3CDTF">2005-02-28T14:06:28Z</dcterms:created>
  <dcterms:modified xsi:type="dcterms:W3CDTF">2016-02-25T06:25:01Z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