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70" r:id="rId9"/>
    <p:sldId id="269" r:id="rId10"/>
    <p:sldId id="260" r:id="rId11"/>
    <p:sldId id="265" r:id="rId12"/>
    <p:sldId id="278" r:id="rId13"/>
    <p:sldId id="279" r:id="rId14"/>
    <p:sldId id="271" r:id="rId15"/>
    <p:sldId id="276" r:id="rId16"/>
    <p:sldId id="275" r:id="rId17"/>
    <p:sldId id="274" r:id="rId18"/>
    <p:sldId id="272" r:id="rId19"/>
    <p:sldId id="273" r:id="rId20"/>
    <p:sldId id="277" r:id="rId21"/>
    <p:sldId id="280" r:id="rId22"/>
    <p:sldId id="281" r:id="rId23"/>
    <p:sldId id="28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4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9DE1-0FE9-45F0-8E63-DF6DC0E16F8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B387-A530-4324-A41D-3B7F70FC67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4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9DE1-0FE9-45F0-8E63-DF6DC0E16F8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B387-A530-4324-A41D-3B7F70FC67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9DE1-0FE9-45F0-8E63-DF6DC0E16F8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B387-A530-4324-A41D-3B7F70FC67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7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9DE1-0FE9-45F0-8E63-DF6DC0E16F8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B387-A530-4324-A41D-3B7F70FC67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1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9DE1-0FE9-45F0-8E63-DF6DC0E16F8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B387-A530-4324-A41D-3B7F70FC67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1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9DE1-0FE9-45F0-8E63-DF6DC0E16F8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B387-A530-4324-A41D-3B7F70FC67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5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9DE1-0FE9-45F0-8E63-DF6DC0E16F8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B387-A530-4324-A41D-3B7F70FC67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5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9DE1-0FE9-45F0-8E63-DF6DC0E16F8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B387-A530-4324-A41D-3B7F70FC67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6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9DE1-0FE9-45F0-8E63-DF6DC0E16F8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B387-A530-4324-A41D-3B7F70FC67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1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9DE1-0FE9-45F0-8E63-DF6DC0E16F8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B387-A530-4324-A41D-3B7F70FC67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9DE1-0FE9-45F0-8E63-DF6DC0E16F8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B387-A530-4324-A41D-3B7F70FC67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5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19DE1-0FE9-45F0-8E63-DF6DC0E16F8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9B387-A530-4324-A41D-3B7F70FC67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da2k.com.br/2015/02/04/git-e-github-do-clone-ao-pull-request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uides.github.com/activities/hello-world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uides.github.com/activities/hello-world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uides.github.com/activities/hello-world/" TargetMode="External"/><Relationship Id="rId4" Type="http://schemas.openxmlformats.org/officeDocument/2006/relationships/image" Target="../media/image18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uides.github.com/activities/hello-world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uides.github.com/activities/hello-world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uides.github.com/activities/hello-world/" TargetMode="Externa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hyperlink" Target="https://desktop.github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uides.github.com/activities/hello-world/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controle de versão do githu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7"/>
          <a:stretch/>
        </p:blipFill>
        <p:spPr bwMode="auto">
          <a:xfrm>
            <a:off x="2529502" y="4517275"/>
            <a:ext cx="4084996" cy="234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GitHub</a:t>
            </a:r>
            <a:endParaRPr lang="en-US" sz="9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Maurício Humberto Vancine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85800" y="359229"/>
            <a:ext cx="7772400" cy="842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err="1" smtClean="0"/>
              <a:t>SDMGroup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45450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2"/>
          <a:srcRect t="3566" b="4836"/>
          <a:stretch/>
        </p:blipFill>
        <p:spPr>
          <a:xfrm>
            <a:off x="1022574" y="2556691"/>
            <a:ext cx="7098853" cy="36576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Como </a:t>
            </a:r>
            <a:r>
              <a:rPr lang="en-US" dirty="0" err="1" smtClean="0"/>
              <a:t>funciona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Cria</a:t>
            </a:r>
            <a:r>
              <a:rPr lang="en-US" dirty="0" smtClean="0"/>
              <a:t>-se um Repositório</a:t>
            </a:r>
            <a:endParaRPr lang="en-US" dirty="0"/>
          </a:p>
        </p:txBody>
      </p:sp>
      <p:pic>
        <p:nvPicPr>
          <p:cNvPr id="7" name="Picture 2" descr="Resultado de imagem para github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743" y="5326743"/>
            <a:ext cx="1531257" cy="153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3807619" y="3619500"/>
            <a:ext cx="1154906" cy="309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2964656" y="4091783"/>
            <a:ext cx="3169444" cy="309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2964656" y="4481513"/>
            <a:ext cx="1702594" cy="219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2964655" y="5029996"/>
            <a:ext cx="3039269" cy="219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/>
          <p:cNvSpPr/>
          <p:nvPr/>
        </p:nvSpPr>
        <p:spPr>
          <a:xfrm>
            <a:off x="2964656" y="5276852"/>
            <a:ext cx="597694" cy="1941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964655" y="5554981"/>
            <a:ext cx="645320" cy="204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ângulo 14"/>
          <p:cNvSpPr/>
          <p:nvPr/>
        </p:nvSpPr>
        <p:spPr>
          <a:xfrm>
            <a:off x="3648075" y="5276852"/>
            <a:ext cx="1314450" cy="1941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2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t="3905" b="4836"/>
          <a:stretch/>
        </p:blipFill>
        <p:spPr>
          <a:xfrm>
            <a:off x="118753" y="2286000"/>
            <a:ext cx="8906494" cy="4572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Como </a:t>
            </a:r>
            <a:r>
              <a:rPr lang="en-US" dirty="0" err="1" smtClean="0"/>
              <a:t>funciona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Cria</a:t>
            </a:r>
            <a:r>
              <a:rPr lang="en-US" dirty="0" smtClean="0"/>
              <a:t>-se um Repositório</a:t>
            </a:r>
            <a:endParaRPr lang="en-US" dirty="0"/>
          </a:p>
        </p:txBody>
      </p:sp>
      <p:pic>
        <p:nvPicPr>
          <p:cNvPr id="7" name="Picture 2" descr="Resultado de imagem para github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743" y="5326743"/>
            <a:ext cx="1531257" cy="153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 15"/>
          <p:cNvSpPr/>
          <p:nvPr/>
        </p:nvSpPr>
        <p:spPr>
          <a:xfrm>
            <a:off x="5038725" y="3960019"/>
            <a:ext cx="511969" cy="1666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ângulo 17"/>
          <p:cNvSpPr/>
          <p:nvPr/>
        </p:nvSpPr>
        <p:spPr>
          <a:xfrm>
            <a:off x="5549659" y="3960019"/>
            <a:ext cx="439186" cy="1666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18"/>
          <p:cNvSpPr/>
          <p:nvPr/>
        </p:nvSpPr>
        <p:spPr>
          <a:xfrm>
            <a:off x="6330705" y="3960018"/>
            <a:ext cx="703507" cy="1666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ângulo 19"/>
          <p:cNvSpPr/>
          <p:nvPr/>
        </p:nvSpPr>
        <p:spPr>
          <a:xfrm>
            <a:off x="2124465" y="4405313"/>
            <a:ext cx="4909747" cy="494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tângulo 20"/>
          <p:cNvSpPr/>
          <p:nvPr/>
        </p:nvSpPr>
        <p:spPr>
          <a:xfrm>
            <a:off x="5384801" y="2827338"/>
            <a:ext cx="685800" cy="17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tângulo 21"/>
          <p:cNvSpPr/>
          <p:nvPr/>
        </p:nvSpPr>
        <p:spPr>
          <a:xfrm>
            <a:off x="6070601" y="2827338"/>
            <a:ext cx="482599" cy="17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ângulo 22"/>
          <p:cNvSpPr/>
          <p:nvPr/>
        </p:nvSpPr>
        <p:spPr>
          <a:xfrm>
            <a:off x="6553200" y="2827338"/>
            <a:ext cx="509897" cy="17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tângulo 23"/>
          <p:cNvSpPr/>
          <p:nvPr/>
        </p:nvSpPr>
        <p:spPr>
          <a:xfrm>
            <a:off x="2124465" y="3070063"/>
            <a:ext cx="397279" cy="17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tângulo 24"/>
          <p:cNvSpPr/>
          <p:nvPr/>
        </p:nvSpPr>
        <p:spPr>
          <a:xfrm>
            <a:off x="2521745" y="3070063"/>
            <a:ext cx="533399" cy="17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tângulo 25"/>
          <p:cNvSpPr/>
          <p:nvPr/>
        </p:nvSpPr>
        <p:spPr>
          <a:xfrm>
            <a:off x="3055145" y="3070063"/>
            <a:ext cx="690562" cy="17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tângulo 26"/>
          <p:cNvSpPr/>
          <p:nvPr/>
        </p:nvSpPr>
        <p:spPr>
          <a:xfrm>
            <a:off x="5755481" y="3070063"/>
            <a:ext cx="388144" cy="17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3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t="3905" b="4836"/>
          <a:stretch/>
        </p:blipFill>
        <p:spPr>
          <a:xfrm>
            <a:off x="118753" y="2286000"/>
            <a:ext cx="8906494" cy="4572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Como </a:t>
            </a:r>
            <a:r>
              <a:rPr lang="en-US" dirty="0" err="1" smtClean="0"/>
              <a:t>funciona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Clona</a:t>
            </a:r>
            <a:r>
              <a:rPr lang="en-US" dirty="0" smtClean="0"/>
              <a:t>-se (Fork) um Repositório</a:t>
            </a:r>
            <a:endParaRPr lang="en-US" dirty="0"/>
          </a:p>
        </p:txBody>
      </p:sp>
      <p:pic>
        <p:nvPicPr>
          <p:cNvPr id="7" name="Picture 2" descr="Resultado de imagem para github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743" y="5326743"/>
            <a:ext cx="1531257" cy="153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/>
          <p:cNvSpPr/>
          <p:nvPr/>
        </p:nvSpPr>
        <p:spPr>
          <a:xfrm>
            <a:off x="6330705" y="3960018"/>
            <a:ext cx="703507" cy="1666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ângulo 22"/>
          <p:cNvSpPr/>
          <p:nvPr/>
        </p:nvSpPr>
        <p:spPr>
          <a:xfrm>
            <a:off x="6553200" y="2827338"/>
            <a:ext cx="509897" cy="17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/>
          <p:cNvSpPr/>
          <p:nvPr/>
        </p:nvSpPr>
        <p:spPr>
          <a:xfrm>
            <a:off x="118753" y="6192737"/>
            <a:ext cx="57595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http://blog.da2k.com.br/2015/02/04/git-e-github-do-clone-ao-pull-request</a:t>
            </a:r>
            <a:r>
              <a:rPr lang="en-US" sz="1400" dirty="0" smtClean="0">
                <a:hlinkClick r:id="rId4"/>
              </a:rPr>
              <a:t>/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1334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3566" b="4836"/>
          <a:stretch/>
        </p:blipFill>
        <p:spPr>
          <a:xfrm>
            <a:off x="135217" y="2274428"/>
            <a:ext cx="8873566" cy="4572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Como </a:t>
            </a:r>
            <a:r>
              <a:rPr lang="en-US" dirty="0" err="1" smtClean="0"/>
              <a:t>funciona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Clona</a:t>
            </a:r>
            <a:r>
              <a:rPr lang="en-US" dirty="0" smtClean="0"/>
              <a:t>-se (Fork) um Repositório</a:t>
            </a:r>
            <a:endParaRPr lang="en-US" dirty="0"/>
          </a:p>
        </p:txBody>
      </p:sp>
      <p:pic>
        <p:nvPicPr>
          <p:cNvPr id="7" name="Picture 2" descr="Resultado de imagem para github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743" y="5326743"/>
            <a:ext cx="1531257" cy="153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6748464" y="2869406"/>
            <a:ext cx="523875" cy="192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747839" y="2869406"/>
            <a:ext cx="1116011" cy="280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dirty="0" err="1" smtClean="0"/>
              <a:t>Quem</a:t>
            </a:r>
            <a:r>
              <a:rPr lang="en-US" sz="2400" dirty="0" smtClean="0"/>
              <a:t> </a:t>
            </a:r>
            <a:r>
              <a:rPr lang="en-US" sz="2400" dirty="0" err="1" smtClean="0"/>
              <a:t>nunca</a:t>
            </a:r>
            <a:r>
              <a:rPr lang="en-US" sz="2400" dirty="0" smtClean="0"/>
              <a:t>?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Controle</a:t>
            </a:r>
            <a:r>
              <a:rPr lang="en-US" dirty="0" smtClean="0"/>
              <a:t> de </a:t>
            </a:r>
            <a:r>
              <a:rPr lang="en-US" dirty="0" err="1" smtClean="0"/>
              <a:t>Versão</a:t>
            </a:r>
            <a:endParaRPr lang="en-US" dirty="0"/>
          </a:p>
        </p:txBody>
      </p:sp>
      <p:pic>
        <p:nvPicPr>
          <p:cNvPr id="7" name="Picture 2" descr="Resultado de imagem para github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743" y="5326743"/>
            <a:ext cx="1531257" cy="153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Resultado de imagem para controle de versão do github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3" t="5040" r="25448" b="5487"/>
          <a:stretch/>
        </p:blipFill>
        <p:spPr bwMode="auto">
          <a:xfrm>
            <a:off x="359229" y="2435338"/>
            <a:ext cx="3211285" cy="433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92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dirty="0" err="1" smtClean="0"/>
              <a:t>Quem</a:t>
            </a:r>
            <a:r>
              <a:rPr lang="en-US" sz="2400" dirty="0" smtClean="0"/>
              <a:t> </a:t>
            </a:r>
            <a:r>
              <a:rPr lang="en-US" sz="2400" dirty="0" err="1" smtClean="0"/>
              <a:t>nunca</a:t>
            </a:r>
            <a:r>
              <a:rPr lang="en-US" sz="2400" dirty="0" smtClean="0"/>
              <a:t>?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Controle</a:t>
            </a:r>
            <a:r>
              <a:rPr lang="en-US" dirty="0" smtClean="0"/>
              <a:t> de </a:t>
            </a:r>
            <a:r>
              <a:rPr lang="en-US" dirty="0" err="1" smtClean="0"/>
              <a:t>Versão</a:t>
            </a:r>
            <a:endParaRPr lang="en-US" dirty="0"/>
          </a:p>
        </p:txBody>
      </p:sp>
      <p:pic>
        <p:nvPicPr>
          <p:cNvPr id="7" name="Picture 2" descr="Resultado de imagem para github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743" y="5326743"/>
            <a:ext cx="1531257" cy="153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Resultado de imagem para controle de versão do github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3" t="5040" r="25448" b="5487"/>
          <a:stretch/>
        </p:blipFill>
        <p:spPr bwMode="auto">
          <a:xfrm>
            <a:off x="359229" y="2435338"/>
            <a:ext cx="3211285" cy="433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raw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935" y="2435338"/>
            <a:ext cx="4280808" cy="311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83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542597"/>
            <a:ext cx="7886700" cy="4351338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dirty="0" smtClean="0"/>
              <a:t>O </a:t>
            </a:r>
            <a:r>
              <a:rPr lang="en-US" sz="2400" b="1" dirty="0" err="1" smtClean="0"/>
              <a:t>Controle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Versão</a:t>
            </a:r>
            <a:r>
              <a:rPr lang="en-US" sz="2400" dirty="0" smtClean="0"/>
              <a:t> </a:t>
            </a:r>
            <a:r>
              <a:rPr lang="en-US" sz="2400" dirty="0" err="1" smtClean="0"/>
              <a:t>funciona</a:t>
            </a:r>
            <a:r>
              <a:rPr lang="en-US" sz="2400" dirty="0" smtClean="0"/>
              <a:t> com o </a:t>
            </a:r>
            <a:r>
              <a:rPr lang="en-US" sz="2400" i="1" dirty="0" smtClean="0"/>
              <a:t>Fork</a:t>
            </a:r>
            <a:r>
              <a:rPr lang="en-US" sz="2400" dirty="0" smtClean="0"/>
              <a:t> de um </a:t>
            </a:r>
            <a:r>
              <a:rPr lang="en-US" sz="2400" i="1" dirty="0" smtClean="0"/>
              <a:t>Repositório, </a:t>
            </a:r>
            <a:r>
              <a:rPr lang="en-US" sz="2400" dirty="0" err="1" smtClean="0"/>
              <a:t>criação</a:t>
            </a:r>
            <a:r>
              <a:rPr lang="en-US" sz="2400" dirty="0" smtClean="0"/>
              <a:t> de um 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dirty="0" err="1" smtClean="0"/>
              <a:t>vários</a:t>
            </a:r>
            <a:r>
              <a:rPr lang="en-US" sz="2400" dirty="0" smtClean="0"/>
              <a:t> </a:t>
            </a:r>
            <a:r>
              <a:rPr lang="en-US" sz="2400" dirty="0" err="1" smtClean="0"/>
              <a:t>B</a:t>
            </a:r>
            <a:r>
              <a:rPr lang="en-US" sz="2400" i="1" dirty="0" err="1" smtClean="0"/>
              <a:t>ranchs</a:t>
            </a:r>
            <a:r>
              <a:rPr lang="en-US" sz="2400" dirty="0" smtClean="0"/>
              <a:t>, que </a:t>
            </a:r>
            <a:r>
              <a:rPr lang="en-US" sz="2400" dirty="0" err="1" smtClean="0"/>
              <a:t>fazem</a:t>
            </a:r>
            <a:r>
              <a:rPr lang="en-US" sz="2400" dirty="0" smtClean="0"/>
              <a:t> </a:t>
            </a:r>
            <a:r>
              <a:rPr lang="en-US" sz="2400" i="1" dirty="0" smtClean="0"/>
              <a:t>Commits</a:t>
            </a:r>
            <a:r>
              <a:rPr lang="en-US" sz="2400" dirty="0" smtClean="0"/>
              <a:t> (</a:t>
            </a:r>
            <a:r>
              <a:rPr lang="en-US" sz="2400" dirty="0" err="1" smtClean="0"/>
              <a:t>mudanças</a:t>
            </a:r>
            <a:r>
              <a:rPr lang="en-US" sz="2400" dirty="0" smtClean="0"/>
              <a:t>), que </a:t>
            </a:r>
            <a:r>
              <a:rPr lang="en-US" sz="2400" dirty="0" err="1" smtClean="0"/>
              <a:t>então</a:t>
            </a:r>
            <a:r>
              <a:rPr lang="en-US" sz="2400" dirty="0" smtClean="0"/>
              <a:t> </a:t>
            </a:r>
            <a:r>
              <a:rPr lang="en-US" sz="2400" dirty="0" err="1" smtClean="0"/>
              <a:t>são</a:t>
            </a:r>
            <a:r>
              <a:rPr lang="en-US" sz="2400" dirty="0" smtClean="0"/>
              <a:t> </a:t>
            </a:r>
            <a:r>
              <a:rPr lang="en-US" sz="2400" dirty="0" err="1" smtClean="0"/>
              <a:t>selecionados</a:t>
            </a:r>
            <a:r>
              <a:rPr lang="en-US" sz="2400" dirty="0" smtClean="0"/>
              <a:t> e </a:t>
            </a:r>
            <a:r>
              <a:rPr lang="en-US" sz="2400" dirty="0" err="1" smtClean="0"/>
              <a:t>integrados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um </a:t>
            </a:r>
            <a:r>
              <a:rPr lang="en-US" sz="2400" i="1" dirty="0" smtClean="0"/>
              <a:t>Pull Request</a:t>
            </a:r>
            <a:r>
              <a:rPr lang="en-US" sz="2400" dirty="0" smtClean="0"/>
              <a:t>, e </a:t>
            </a:r>
            <a:r>
              <a:rPr lang="en-US" sz="2400" dirty="0" err="1" smtClean="0"/>
              <a:t>então</a:t>
            </a:r>
            <a:r>
              <a:rPr lang="en-US" sz="2400" dirty="0" smtClean="0"/>
              <a:t> </a:t>
            </a:r>
            <a:r>
              <a:rPr lang="en-US" sz="2400" dirty="0" err="1" smtClean="0"/>
              <a:t>sofrem</a:t>
            </a:r>
            <a:r>
              <a:rPr lang="en-US" sz="2400" dirty="0" smtClean="0"/>
              <a:t> um </a:t>
            </a:r>
            <a:r>
              <a:rPr lang="en-US" sz="2400" i="1" dirty="0" smtClean="0"/>
              <a:t>Merge</a:t>
            </a:r>
            <a:r>
              <a:rPr lang="en-US" sz="2400" dirty="0" smtClean="0"/>
              <a:t> </a:t>
            </a:r>
            <a:r>
              <a:rPr lang="en-US" sz="2400" dirty="0" err="1" smtClean="0"/>
              <a:t>pelo</a:t>
            </a:r>
            <a:r>
              <a:rPr lang="en-US" sz="2400" dirty="0" smtClean="0"/>
              <a:t> </a:t>
            </a:r>
            <a:r>
              <a:rPr lang="en-US" sz="2400" i="1" dirty="0" smtClean="0"/>
              <a:t>Branch Master</a:t>
            </a:r>
            <a:r>
              <a:rPr lang="en-US" sz="2400" dirty="0"/>
              <a:t> </a:t>
            </a:r>
            <a:r>
              <a:rPr lang="en-US" sz="2400" dirty="0" smtClean="0"/>
              <a:t>no </a:t>
            </a:r>
            <a:r>
              <a:rPr lang="en-US" sz="2400" dirty="0" err="1" smtClean="0"/>
              <a:t>projeto</a:t>
            </a:r>
            <a:r>
              <a:rPr lang="en-US" sz="2400" dirty="0" smtClean="0"/>
              <a:t> original.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9" name="Picture 4" descr="Pull Request Process &#10; Master &#10;#PR &#10;New Branch &#10;Discussion &amp;  &#10;Code review &#10;Merge &#10;Some updates &#10;Commits &#10;Sources : hKps:/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1" b="21787"/>
          <a:stretch/>
        </p:blipFill>
        <p:spPr bwMode="auto">
          <a:xfrm>
            <a:off x="723021" y="3583899"/>
            <a:ext cx="7697959" cy="321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Controle</a:t>
            </a:r>
            <a:r>
              <a:rPr lang="en-US" dirty="0" smtClean="0"/>
              <a:t> de </a:t>
            </a:r>
            <a:r>
              <a:rPr lang="en-US" dirty="0" err="1" smtClean="0"/>
              <a:t>Versão</a:t>
            </a:r>
            <a:endParaRPr lang="en-US" dirty="0"/>
          </a:p>
        </p:txBody>
      </p:sp>
      <p:pic>
        <p:nvPicPr>
          <p:cNvPr id="7" name="Picture 2" descr="Resultado de imagem para github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743" y="5326743"/>
            <a:ext cx="1531257" cy="153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76201" y="6519642"/>
            <a:ext cx="48985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https://guides.github.com/activities/hello-world</a:t>
            </a:r>
            <a:r>
              <a:rPr lang="en-US" sz="1400" dirty="0" smtClean="0">
                <a:hlinkClick r:id="rId4"/>
              </a:rPr>
              <a:t>/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3720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dirty="0" smtClean="0"/>
              <a:t>1. </a:t>
            </a:r>
            <a:r>
              <a:rPr lang="en-US" sz="2400" b="1" dirty="0" smtClean="0"/>
              <a:t>Repositório</a:t>
            </a:r>
            <a:r>
              <a:rPr lang="en-US" sz="2400" dirty="0" smtClean="0"/>
              <a:t>: local </a:t>
            </a:r>
            <a:r>
              <a:rPr lang="en-US" sz="2400" dirty="0" err="1" smtClean="0"/>
              <a:t>onde</a:t>
            </a:r>
            <a:r>
              <a:rPr lang="en-US" sz="2400" dirty="0" smtClean="0"/>
              <a:t> se </a:t>
            </a:r>
            <a:r>
              <a:rPr lang="en-US" sz="2400" dirty="0" err="1" smtClean="0"/>
              <a:t>armazena</a:t>
            </a:r>
            <a:r>
              <a:rPr lang="en-US" sz="2400" dirty="0" smtClean="0"/>
              <a:t> um </a:t>
            </a:r>
            <a:r>
              <a:rPr lang="en-US" sz="2400" dirty="0" err="1" smtClean="0"/>
              <a:t>projeto</a:t>
            </a:r>
            <a:r>
              <a:rPr lang="en-US" sz="2400" dirty="0" smtClean="0"/>
              <a:t>, com </a:t>
            </a:r>
            <a:r>
              <a:rPr lang="en-US" sz="2400" dirty="0" err="1" smtClean="0"/>
              <a:t>códigos</a:t>
            </a:r>
            <a:r>
              <a:rPr lang="en-US" sz="2400" dirty="0" smtClean="0"/>
              <a:t>, </a:t>
            </a:r>
            <a:r>
              <a:rPr lang="en-US" sz="2400" dirty="0" err="1" smtClean="0"/>
              <a:t>adiciona</a:t>
            </a:r>
            <a:r>
              <a:rPr lang="en-US" sz="2400" dirty="0" smtClean="0"/>
              <a:t>-se </a:t>
            </a:r>
            <a:r>
              <a:rPr lang="en-US" sz="2400" dirty="0" err="1" smtClean="0"/>
              <a:t>pessoas</a:t>
            </a:r>
            <a:r>
              <a:rPr lang="en-US" sz="2400" dirty="0" smtClean="0"/>
              <a:t> e </a:t>
            </a:r>
            <a:r>
              <a:rPr lang="en-US" sz="2400" dirty="0" err="1" smtClean="0"/>
              <a:t>onde</a:t>
            </a:r>
            <a:r>
              <a:rPr lang="en-US" sz="2400" dirty="0" smtClean="0"/>
              <a:t> se </a:t>
            </a:r>
            <a:r>
              <a:rPr lang="en-US" sz="2400" dirty="0" err="1" smtClean="0"/>
              <a:t>faz</a:t>
            </a:r>
            <a:r>
              <a:rPr lang="en-US" sz="2400" dirty="0" smtClean="0"/>
              <a:t> </a:t>
            </a:r>
            <a:r>
              <a:rPr lang="en-US" sz="2400" dirty="0" err="1" smtClean="0"/>
              <a:t>controle</a:t>
            </a:r>
            <a:r>
              <a:rPr lang="en-US" sz="2400" dirty="0" smtClean="0"/>
              <a:t> das </a:t>
            </a:r>
            <a:r>
              <a:rPr lang="en-US" sz="2400" dirty="0" err="1" smtClean="0"/>
              <a:t>versões</a:t>
            </a:r>
            <a:r>
              <a:rPr lang="en-US" sz="2400" dirty="0" smtClean="0"/>
              <a:t>. </a:t>
            </a:r>
            <a:r>
              <a:rPr lang="en-US" sz="2400" dirty="0" err="1" smtClean="0"/>
              <a:t>Pode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criado</a:t>
            </a:r>
            <a:r>
              <a:rPr lang="en-US" sz="2400" dirty="0" smtClean="0"/>
              <a:t> 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dirty="0" err="1" smtClean="0"/>
              <a:t>Clonado</a:t>
            </a:r>
            <a:r>
              <a:rPr lang="en-US" sz="2400" dirty="0" smtClean="0"/>
              <a:t> (Fork)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 rotWithShape="1">
          <a:blip r:embed="rId2"/>
          <a:srcRect t="3905" b="4836"/>
          <a:stretch/>
        </p:blipFill>
        <p:spPr>
          <a:xfrm>
            <a:off x="1009403" y="2977243"/>
            <a:ext cx="7125195" cy="36576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Termos</a:t>
            </a:r>
            <a:r>
              <a:rPr lang="en-US" dirty="0" smtClean="0"/>
              <a:t> </a:t>
            </a:r>
            <a:r>
              <a:rPr lang="en-US" dirty="0" err="1" smtClean="0"/>
              <a:t>estranhos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7" name="Picture 2" descr="Resultado de imagem para github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743" y="5326743"/>
            <a:ext cx="1531257" cy="153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76201" y="6519642"/>
            <a:ext cx="48985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https://guides.github.com/activities/hello-world</a:t>
            </a:r>
            <a:r>
              <a:rPr lang="en-US" sz="1400" dirty="0" smtClean="0">
                <a:hlinkClick r:id="rId4"/>
              </a:rPr>
              <a:t>/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6700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BRANCHING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4" b="23215"/>
          <a:stretch/>
        </p:blipFill>
        <p:spPr bwMode="auto">
          <a:xfrm>
            <a:off x="4783222" y="3101977"/>
            <a:ext cx="4360778" cy="235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dirty="0" smtClean="0"/>
              <a:t>2. </a:t>
            </a:r>
            <a:r>
              <a:rPr lang="en-US" sz="2400" b="1" dirty="0" smtClean="0"/>
              <a:t>Branch (</a:t>
            </a:r>
            <a:r>
              <a:rPr lang="en-US" sz="2400" b="1" dirty="0" err="1" smtClean="0"/>
              <a:t>ramificação</a:t>
            </a:r>
            <a:r>
              <a:rPr lang="en-US" sz="2400" b="1" dirty="0" smtClean="0"/>
              <a:t>)</a:t>
            </a:r>
            <a:r>
              <a:rPr lang="en-US" sz="2400" dirty="0" smtClean="0"/>
              <a:t>: usuários que </a:t>
            </a:r>
            <a:r>
              <a:rPr lang="pt-BR" sz="2400" dirty="0" smtClean="0"/>
              <a:t>trabalham </a:t>
            </a:r>
            <a:r>
              <a:rPr lang="pt-BR" sz="2400" dirty="0"/>
              <a:t>em diferentes versões de um repositório ao mesmo tempo</a:t>
            </a:r>
            <a:r>
              <a:rPr lang="pt-BR" sz="2400" dirty="0" smtClean="0"/>
              <a:t>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Termos</a:t>
            </a:r>
            <a:r>
              <a:rPr lang="en-US" dirty="0" smtClean="0"/>
              <a:t> </a:t>
            </a:r>
            <a:r>
              <a:rPr lang="en-US" dirty="0" err="1" smtClean="0"/>
              <a:t>estranhos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7" name="Picture 2" descr="Resultado de imagem para github logo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743" y="5326743"/>
            <a:ext cx="1531257" cy="153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26" y="2641600"/>
            <a:ext cx="4562475" cy="403860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76201" y="6519642"/>
            <a:ext cx="48985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5"/>
              </a:rPr>
              <a:t>https://guides.github.com/activities/hello-world</a:t>
            </a:r>
            <a:r>
              <a:rPr lang="en-US" sz="1400" dirty="0" smtClean="0">
                <a:hlinkClick r:id="rId5"/>
              </a:rPr>
              <a:t>/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4857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dirty="0"/>
              <a:t>3</a:t>
            </a:r>
            <a:r>
              <a:rPr lang="en-US" sz="2400" dirty="0" smtClean="0"/>
              <a:t>. </a:t>
            </a:r>
            <a:r>
              <a:rPr lang="en-US" sz="2400" b="1" dirty="0" smtClean="0"/>
              <a:t>Commit (</a:t>
            </a:r>
            <a:r>
              <a:rPr lang="en-US" sz="2400" b="1" dirty="0" err="1" smtClean="0"/>
              <a:t>confirmação</a:t>
            </a:r>
            <a:r>
              <a:rPr lang="en-US" sz="2400" b="1" dirty="0" smtClean="0"/>
              <a:t>)</a:t>
            </a:r>
            <a:r>
              <a:rPr lang="en-US" sz="2400" dirty="0" smtClean="0"/>
              <a:t>: </a:t>
            </a:r>
            <a:r>
              <a:rPr lang="en-US" sz="2400" dirty="0" err="1" smtClean="0"/>
              <a:t>alterações</a:t>
            </a:r>
            <a:r>
              <a:rPr lang="en-US" sz="2400" dirty="0" smtClean="0"/>
              <a:t> e </a:t>
            </a:r>
            <a:r>
              <a:rPr lang="en-US" sz="2400" dirty="0" err="1" smtClean="0"/>
              <a:t>confirmações</a:t>
            </a:r>
            <a:r>
              <a:rPr lang="en-US" sz="2400" dirty="0" smtClean="0"/>
              <a:t> </a:t>
            </a:r>
            <a:r>
              <a:rPr lang="en-US" sz="2400" dirty="0" err="1" smtClean="0"/>
              <a:t>salvas</a:t>
            </a:r>
            <a:r>
              <a:rPr lang="pt-BR" sz="2400" dirty="0" smtClean="0"/>
              <a:t>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Termos</a:t>
            </a:r>
            <a:r>
              <a:rPr lang="en-US" dirty="0" smtClean="0"/>
              <a:t> </a:t>
            </a:r>
            <a:r>
              <a:rPr lang="en-US" dirty="0" err="1" smtClean="0"/>
              <a:t>estranhos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7" name="Picture 2" descr="Resultado de imagem para github 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743" y="5326743"/>
            <a:ext cx="1531257" cy="153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/>
          <a:srcRect l="28273" t="7874" r="29239" b="4666"/>
          <a:stretch/>
        </p:blipFill>
        <p:spPr>
          <a:xfrm>
            <a:off x="2632982" y="2240106"/>
            <a:ext cx="3878036" cy="4490331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76201" y="6519642"/>
            <a:ext cx="48985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https://guides.github.com/activities/hello-world</a:t>
            </a:r>
            <a:r>
              <a:rPr lang="en-US" sz="1400" dirty="0" smtClean="0">
                <a:hlinkClick r:id="rId4"/>
              </a:rPr>
              <a:t>/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8113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3734" b="4667"/>
          <a:stretch/>
        </p:blipFill>
        <p:spPr>
          <a:xfrm>
            <a:off x="1022573" y="2816334"/>
            <a:ext cx="7098854" cy="36576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O que é?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S</a:t>
            </a:r>
            <a:r>
              <a:rPr lang="en-US" dirty="0" smtClean="0"/>
              <a:t>ite para </a:t>
            </a:r>
            <a:r>
              <a:rPr lang="en-US" dirty="0" err="1" smtClean="0"/>
              <a:t>armazenar</a:t>
            </a:r>
            <a:r>
              <a:rPr lang="en-US" dirty="0" smtClean="0"/>
              <a:t> </a:t>
            </a:r>
            <a:r>
              <a:rPr lang="en-US" b="1" u="sng" dirty="0" err="1" smtClean="0"/>
              <a:t>códigos</a:t>
            </a:r>
            <a:r>
              <a:rPr lang="en-US" b="1" u="sng" dirty="0" smtClean="0"/>
              <a:t> e </a:t>
            </a:r>
            <a:r>
              <a:rPr lang="en-US" b="1" u="sng" dirty="0" err="1" smtClean="0"/>
              <a:t>arquivos</a:t>
            </a:r>
            <a:r>
              <a:rPr lang="en-US" dirty="0" smtClean="0"/>
              <a:t>, </a:t>
            </a:r>
            <a:r>
              <a:rPr lang="en-US" dirty="0" err="1" smtClean="0"/>
              <a:t>além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b="1" u="sng" dirty="0" smtClean="0"/>
              <a:t>3. </a:t>
            </a:r>
            <a:r>
              <a:rPr lang="en-US" b="1" u="sng" dirty="0" err="1" smtClean="0"/>
              <a:t>Controle</a:t>
            </a:r>
            <a:r>
              <a:rPr lang="en-US" b="1" u="sng" dirty="0" smtClean="0"/>
              <a:t> de </a:t>
            </a:r>
            <a:r>
              <a:rPr lang="en-US" b="1" u="sng" dirty="0" err="1" smtClean="0"/>
              <a:t>Versão</a:t>
            </a:r>
            <a:r>
              <a:rPr lang="en-US" dirty="0" smtClean="0"/>
              <a:t> para </a:t>
            </a:r>
            <a:r>
              <a:rPr lang="en-US" dirty="0" err="1" smtClean="0"/>
              <a:t>múltiplos</a:t>
            </a:r>
            <a:r>
              <a:rPr lang="en-US" dirty="0" smtClean="0"/>
              <a:t> usuários</a:t>
            </a:r>
            <a:endParaRPr lang="en-US" dirty="0"/>
          </a:p>
        </p:txBody>
      </p:sp>
      <p:pic>
        <p:nvPicPr>
          <p:cNvPr id="2050" name="Picture 2" descr="Resultado de imagem para github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743" y="5326743"/>
            <a:ext cx="1531257" cy="153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5872337" y="6365468"/>
            <a:ext cx="2020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https://github.com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43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b="1" dirty="0"/>
              <a:t>4</a:t>
            </a:r>
            <a:r>
              <a:rPr lang="en-US" sz="2400" b="1" dirty="0" smtClean="0"/>
              <a:t>. </a:t>
            </a:r>
            <a:r>
              <a:rPr lang="en-US" sz="2400" b="1" dirty="0"/>
              <a:t>Pull </a:t>
            </a:r>
            <a:r>
              <a:rPr lang="en-US" sz="2400" b="1" dirty="0" smtClean="0"/>
              <a:t>Request</a:t>
            </a:r>
            <a:r>
              <a:rPr lang="en-US" sz="2400" dirty="0" smtClean="0"/>
              <a:t> 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pedir</a:t>
            </a:r>
            <a:r>
              <a:rPr lang="en-US" sz="2400" b="1" dirty="0" smtClean="0"/>
              <a:t> </a:t>
            </a:r>
            <a:r>
              <a:rPr lang="en-US" sz="2400" b="1" dirty="0" err="1"/>
              <a:t>solicitação</a:t>
            </a:r>
            <a:r>
              <a:rPr lang="en-US" sz="2400" b="1" dirty="0"/>
              <a:t>)</a:t>
            </a:r>
            <a:r>
              <a:rPr lang="en-US" sz="2400" dirty="0" smtClean="0"/>
              <a:t>: </a:t>
            </a:r>
            <a:r>
              <a:rPr lang="pt-BR" sz="2400" dirty="0" smtClean="0"/>
              <a:t>propostas de alterações </a:t>
            </a:r>
            <a:r>
              <a:rPr lang="pt-BR" sz="2400" dirty="0"/>
              <a:t>e </a:t>
            </a:r>
            <a:r>
              <a:rPr lang="pt-BR" sz="2400" dirty="0" smtClean="0"/>
              <a:t>solicitação de revisão da contribuição, para que o </a:t>
            </a:r>
            <a:r>
              <a:rPr lang="pt-BR" sz="2400" i="1" dirty="0" err="1" smtClean="0"/>
              <a:t>Branch</a:t>
            </a:r>
            <a:r>
              <a:rPr lang="pt-BR" sz="2400" i="1" dirty="0" smtClean="0"/>
              <a:t> Master</a:t>
            </a:r>
            <a:r>
              <a:rPr lang="pt-BR" sz="2400" dirty="0" smtClean="0"/>
              <a:t> mescle-as </a:t>
            </a:r>
            <a:r>
              <a:rPr lang="pt-BR" sz="2400" dirty="0"/>
              <a:t>em seu </a:t>
            </a:r>
            <a:r>
              <a:rPr lang="pt-BR" sz="2400" dirty="0" smtClean="0"/>
              <a:t>ramo principal. </a:t>
            </a:r>
            <a:r>
              <a:rPr lang="pt-BR" sz="2400" dirty="0"/>
              <a:t>As </a:t>
            </a:r>
            <a:r>
              <a:rPr lang="pt-BR" sz="2400" dirty="0" smtClean="0"/>
              <a:t>solicitações as mostram diferenças do </a:t>
            </a:r>
            <a:r>
              <a:rPr lang="pt-BR" sz="2400" dirty="0"/>
              <a:t>conteúdo de ambos os ramos. </a:t>
            </a:r>
            <a:r>
              <a:rPr lang="pt-BR" sz="2400" dirty="0" smtClean="0"/>
              <a:t>As adições </a:t>
            </a:r>
            <a:r>
              <a:rPr lang="pt-BR" sz="2400" dirty="0"/>
              <a:t>e subtrações são mostradas em </a:t>
            </a:r>
            <a:r>
              <a:rPr lang="pt-BR" sz="2400" dirty="0">
                <a:solidFill>
                  <a:srgbClr val="00B050"/>
                </a:solidFill>
              </a:rPr>
              <a:t>verde</a:t>
            </a:r>
            <a:r>
              <a:rPr lang="pt-BR" sz="2400" dirty="0"/>
              <a:t> e </a:t>
            </a:r>
            <a:r>
              <a:rPr lang="pt-BR" sz="2400" dirty="0">
                <a:solidFill>
                  <a:srgbClr val="FF0000"/>
                </a:solidFill>
              </a:rPr>
              <a:t>vermelho</a:t>
            </a:r>
            <a:r>
              <a:rPr lang="pt-BR" sz="2400" dirty="0"/>
              <a:t>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Termos</a:t>
            </a:r>
            <a:r>
              <a:rPr lang="en-US" dirty="0" smtClean="0"/>
              <a:t> </a:t>
            </a:r>
            <a:r>
              <a:rPr lang="en-US" dirty="0" err="1" smtClean="0"/>
              <a:t>estranhos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7" name="Picture 2" descr="Resultado de imagem para github 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743" y="5326743"/>
            <a:ext cx="1531257" cy="153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if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77"/>
          <a:stretch/>
        </p:blipFill>
        <p:spPr bwMode="auto">
          <a:xfrm>
            <a:off x="2363788" y="3689989"/>
            <a:ext cx="4416425" cy="262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76201" y="6519642"/>
            <a:ext cx="48985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https://guides.github.com/activities/hello-world</a:t>
            </a:r>
            <a:r>
              <a:rPr lang="en-US" sz="1400" dirty="0" smtClean="0">
                <a:hlinkClick r:id="rId4"/>
              </a:rPr>
              <a:t>/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7187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b="1" dirty="0"/>
              <a:t>5</a:t>
            </a:r>
            <a:r>
              <a:rPr lang="en-US" sz="2400" b="1" dirty="0" smtClean="0"/>
              <a:t>. Merge</a:t>
            </a:r>
            <a:r>
              <a:rPr lang="en-US" sz="2400" dirty="0" smtClean="0"/>
              <a:t> 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juntar</a:t>
            </a:r>
            <a:r>
              <a:rPr lang="en-US" sz="2400" b="1" dirty="0" smtClean="0"/>
              <a:t>)</a:t>
            </a:r>
            <a:r>
              <a:rPr lang="en-US" sz="2400" dirty="0" smtClean="0"/>
              <a:t>: </a:t>
            </a:r>
            <a:r>
              <a:rPr lang="pt-BR" sz="2400" dirty="0" smtClean="0"/>
              <a:t>nesta </a:t>
            </a:r>
            <a:r>
              <a:rPr lang="pt-BR" sz="2400" dirty="0"/>
              <a:t>etapa final, é hora de juntar </a:t>
            </a:r>
            <a:r>
              <a:rPr lang="pt-BR" sz="2400" dirty="0" smtClean="0"/>
              <a:t>as </a:t>
            </a:r>
            <a:r>
              <a:rPr lang="pt-BR" sz="2400" dirty="0"/>
              <a:t>alterações - mesclando </a:t>
            </a:r>
            <a:r>
              <a:rPr lang="pt-BR" sz="2400" dirty="0" smtClean="0"/>
              <a:t>o </a:t>
            </a:r>
            <a:r>
              <a:rPr lang="pt-BR" sz="2400" dirty="0"/>
              <a:t>ramo de edições de leitura </a:t>
            </a:r>
            <a:r>
              <a:rPr lang="pt-BR" sz="2400" dirty="0" smtClean="0"/>
              <a:t>ao </a:t>
            </a:r>
            <a:r>
              <a:rPr lang="pt-BR" sz="2400" dirty="0"/>
              <a:t>ramo </a:t>
            </a:r>
            <a:r>
              <a:rPr lang="pt-BR" sz="2400" dirty="0" smtClean="0"/>
              <a:t>principal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Termos</a:t>
            </a:r>
            <a:r>
              <a:rPr lang="en-US" dirty="0" smtClean="0"/>
              <a:t> </a:t>
            </a:r>
            <a:r>
              <a:rPr lang="en-US" dirty="0" err="1" smtClean="0"/>
              <a:t>estranhos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7" name="Picture 2" descr="Resultado de imagem para github 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743" y="5326743"/>
            <a:ext cx="1531257" cy="153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mer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238500"/>
            <a:ext cx="7614743" cy="145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ele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696507"/>
            <a:ext cx="759459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76201" y="6519642"/>
            <a:ext cx="48985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5"/>
              </a:rPr>
              <a:t>https://guides.github.com/activities/hello-world</a:t>
            </a:r>
            <a:r>
              <a:rPr lang="en-US" sz="1400" dirty="0" smtClean="0">
                <a:hlinkClick r:id="rId5"/>
              </a:rPr>
              <a:t>/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5744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b="5334"/>
          <a:stretch/>
        </p:blipFill>
        <p:spPr>
          <a:xfrm>
            <a:off x="279043" y="1604963"/>
            <a:ext cx="8585915" cy="4572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GitHub Desktop</a:t>
            </a:r>
            <a:endParaRPr lang="en-US" dirty="0"/>
          </a:p>
        </p:txBody>
      </p:sp>
      <p:pic>
        <p:nvPicPr>
          <p:cNvPr id="7" name="Picture 2" descr="Resultado de imagem para github logo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743" y="5326743"/>
            <a:ext cx="1531257" cy="153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528412" y="6363593"/>
            <a:ext cx="22528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desktop.github.com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6146" name="Picture 2" descr="Resultado de imagem para github desktop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071" y="180974"/>
            <a:ext cx="1233489" cy="123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750" y="365126"/>
            <a:ext cx="13716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94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Perguntas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7" name="Picture 2" descr="Resultado de imagem para github 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743" y="5326743"/>
            <a:ext cx="1531257" cy="153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m para github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781516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esultado de imagem para github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143" y="2695916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00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t="7630" b="8222"/>
          <a:stretch/>
        </p:blipFill>
        <p:spPr>
          <a:xfrm>
            <a:off x="708338" y="2562905"/>
            <a:ext cx="7727324" cy="36576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Como </a:t>
            </a:r>
            <a:r>
              <a:rPr lang="en-US" dirty="0" err="1" smtClean="0"/>
              <a:t>funciona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Cria</a:t>
            </a:r>
            <a:r>
              <a:rPr lang="en-US" dirty="0" smtClean="0"/>
              <a:t>-se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conta</a:t>
            </a:r>
            <a:r>
              <a:rPr lang="en-US" dirty="0"/>
              <a:t> no site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2" descr="Resultado de imagem para github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743" y="5326743"/>
            <a:ext cx="1531257" cy="153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ipse 5"/>
          <p:cNvSpPr/>
          <p:nvPr/>
        </p:nvSpPr>
        <p:spPr>
          <a:xfrm>
            <a:off x="6620669" y="2624138"/>
            <a:ext cx="311150" cy="2261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5117306" y="3790043"/>
            <a:ext cx="1950244" cy="16201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5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t="3397" b="5005"/>
          <a:stretch/>
        </p:blipFill>
        <p:spPr>
          <a:xfrm>
            <a:off x="1022573" y="2544763"/>
            <a:ext cx="7098854" cy="36576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Como </a:t>
            </a:r>
            <a:r>
              <a:rPr lang="en-US" dirty="0" err="1" smtClean="0"/>
              <a:t>funciona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Cria</a:t>
            </a:r>
            <a:r>
              <a:rPr lang="en-US" dirty="0" smtClean="0"/>
              <a:t>-se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conta</a:t>
            </a:r>
            <a:r>
              <a:rPr lang="en-US" dirty="0"/>
              <a:t> no site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2" descr="Resultado de imagem para github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743" y="5326743"/>
            <a:ext cx="1531257" cy="153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3007519" y="4186238"/>
            <a:ext cx="1871662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3007519" y="4574381"/>
            <a:ext cx="1871662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/>
          <p:cNvSpPr/>
          <p:nvPr/>
        </p:nvSpPr>
        <p:spPr>
          <a:xfrm>
            <a:off x="3007519" y="5031580"/>
            <a:ext cx="1871662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3007519" y="5664992"/>
            <a:ext cx="621506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9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3843" b="4889"/>
          <a:stretch/>
        </p:blipFill>
        <p:spPr>
          <a:xfrm>
            <a:off x="1009739" y="2526983"/>
            <a:ext cx="7124521" cy="36576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Como </a:t>
            </a:r>
            <a:r>
              <a:rPr lang="en-US" dirty="0" err="1" smtClean="0"/>
              <a:t>funciona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Cria</a:t>
            </a:r>
            <a:r>
              <a:rPr lang="en-US" dirty="0" smtClean="0"/>
              <a:t>-se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conta</a:t>
            </a:r>
            <a:r>
              <a:rPr lang="en-US" dirty="0"/>
              <a:t> no site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2" descr="Resultado de imagem para github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743" y="5326743"/>
            <a:ext cx="1531257" cy="153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2871787" y="4112419"/>
            <a:ext cx="1995487" cy="230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/>
          <p:cNvSpPr/>
          <p:nvPr/>
        </p:nvSpPr>
        <p:spPr>
          <a:xfrm>
            <a:off x="2851546" y="4831555"/>
            <a:ext cx="2015727" cy="454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2851547" y="5343923"/>
            <a:ext cx="413148" cy="1948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t="3735" b="5005"/>
          <a:stretch/>
        </p:blipFill>
        <p:spPr>
          <a:xfrm>
            <a:off x="1009403" y="2569030"/>
            <a:ext cx="7125194" cy="36576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Como </a:t>
            </a:r>
            <a:r>
              <a:rPr lang="en-US" dirty="0" err="1" smtClean="0"/>
              <a:t>funciona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Cria</a:t>
            </a:r>
            <a:r>
              <a:rPr lang="en-US" dirty="0" smtClean="0"/>
              <a:t>-se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conta</a:t>
            </a:r>
            <a:r>
              <a:rPr lang="en-US" dirty="0"/>
              <a:t> no site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2" descr="Resultado de imagem para github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743" y="5326743"/>
            <a:ext cx="1531257" cy="153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3339701" y="5881688"/>
            <a:ext cx="401243" cy="1666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5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3333" b="5556"/>
          <a:stretch/>
        </p:blipFill>
        <p:spPr>
          <a:xfrm>
            <a:off x="1003610" y="2557463"/>
            <a:ext cx="7136780" cy="36576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Como </a:t>
            </a:r>
            <a:r>
              <a:rPr lang="en-US" dirty="0" err="1" smtClean="0"/>
              <a:t>funciona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Cria</a:t>
            </a:r>
            <a:r>
              <a:rPr lang="en-US" dirty="0" smtClean="0"/>
              <a:t>-se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conta</a:t>
            </a:r>
            <a:r>
              <a:rPr lang="en-US" dirty="0"/>
              <a:t> no site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2" descr="Resultado de imagem para github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743" y="5326743"/>
            <a:ext cx="1531257" cy="153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3650455" y="3751265"/>
            <a:ext cx="914400" cy="230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ângulo 14"/>
          <p:cNvSpPr/>
          <p:nvPr/>
        </p:nvSpPr>
        <p:spPr>
          <a:xfrm>
            <a:off x="4600573" y="3750869"/>
            <a:ext cx="914400" cy="230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2841171" y="6351865"/>
            <a:ext cx="4997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https://guides.github.com/activities/hello-world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84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3556" b="4889"/>
          <a:stretch/>
        </p:blipFill>
        <p:spPr>
          <a:xfrm>
            <a:off x="1020932" y="2562225"/>
            <a:ext cx="7102136" cy="36576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Como </a:t>
            </a:r>
            <a:r>
              <a:rPr lang="en-US" dirty="0" err="1" smtClean="0"/>
              <a:t>funciona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Cria</a:t>
            </a:r>
            <a:r>
              <a:rPr lang="en-US" dirty="0" smtClean="0"/>
              <a:t>-se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conta</a:t>
            </a:r>
            <a:r>
              <a:rPr lang="en-US" dirty="0"/>
              <a:t> no site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2" descr="Resultado de imagem para github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743" y="5326743"/>
            <a:ext cx="1531257" cy="153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ipse 5"/>
          <p:cNvSpPr/>
          <p:nvPr/>
        </p:nvSpPr>
        <p:spPr>
          <a:xfrm>
            <a:off x="6346506" y="2758917"/>
            <a:ext cx="19812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93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t="3906" b="4666"/>
          <a:stretch/>
        </p:blipFill>
        <p:spPr>
          <a:xfrm>
            <a:off x="1016000" y="2587173"/>
            <a:ext cx="7112000" cy="36576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Como </a:t>
            </a:r>
            <a:r>
              <a:rPr lang="en-US" dirty="0" err="1" smtClean="0"/>
              <a:t>funciona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Cria</a:t>
            </a:r>
            <a:r>
              <a:rPr lang="en-US" dirty="0" smtClean="0"/>
              <a:t>-se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conta</a:t>
            </a:r>
            <a:r>
              <a:rPr lang="en-US" dirty="0"/>
              <a:t> no site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2" descr="Resultado de imagem para github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743" y="5326743"/>
            <a:ext cx="1531257" cy="153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ipse 5"/>
          <p:cNvSpPr/>
          <p:nvPr/>
        </p:nvSpPr>
        <p:spPr>
          <a:xfrm>
            <a:off x="6186963" y="2766060"/>
            <a:ext cx="19812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5660231" y="2974181"/>
            <a:ext cx="704850" cy="145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17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459</Words>
  <Application>Microsoft Office PowerPoint</Application>
  <PresentationFormat>Apresentação na tela (4:3)</PresentationFormat>
  <Paragraphs>55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do Office</vt:lpstr>
      <vt:lpstr>GitHub</vt:lpstr>
      <vt:lpstr>1. O que é?</vt:lpstr>
      <vt:lpstr>2. Como funciona?</vt:lpstr>
      <vt:lpstr>2. Como funciona?</vt:lpstr>
      <vt:lpstr>2. Como funciona?</vt:lpstr>
      <vt:lpstr>2. Como funciona?</vt:lpstr>
      <vt:lpstr>2. Como funciona?</vt:lpstr>
      <vt:lpstr>2. Como funciona?</vt:lpstr>
      <vt:lpstr>2. Como funciona?</vt:lpstr>
      <vt:lpstr>2. Como funciona?</vt:lpstr>
      <vt:lpstr>2. Como funciona?</vt:lpstr>
      <vt:lpstr>2. Como funciona?</vt:lpstr>
      <vt:lpstr>2. Como funciona?</vt:lpstr>
      <vt:lpstr>3. Controle de Versão</vt:lpstr>
      <vt:lpstr>3. Controle de Versão</vt:lpstr>
      <vt:lpstr>3. Controle de Versão</vt:lpstr>
      <vt:lpstr>4. Termos estranhos…</vt:lpstr>
      <vt:lpstr>4. Termos estranhos…</vt:lpstr>
      <vt:lpstr>4. Termos estranhos…</vt:lpstr>
      <vt:lpstr>4. Termos estranhos…</vt:lpstr>
      <vt:lpstr>4. Termos estranhos…</vt:lpstr>
      <vt:lpstr>5. GitHub Desktop</vt:lpstr>
      <vt:lpstr>Perguntas?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leec</dc:creator>
  <cp:lastModifiedBy>leec</cp:lastModifiedBy>
  <cp:revision>219</cp:revision>
  <dcterms:created xsi:type="dcterms:W3CDTF">2017-02-27T13:39:57Z</dcterms:created>
  <dcterms:modified xsi:type="dcterms:W3CDTF">2017-02-27T23:44:39Z</dcterms:modified>
</cp:coreProperties>
</file>