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77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6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7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4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2205-8683-4457-9674-8FCB910BECC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DE7A-0F68-45A1-9BC6-DD32F8012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2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43089"/>
              </p:ext>
            </p:extLst>
          </p:nvPr>
        </p:nvGraphicFramePr>
        <p:xfrm>
          <a:off x="952500" y="1689100"/>
          <a:ext cx="7467600" cy="450849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914918672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4187974682"/>
                    </a:ext>
                  </a:extLst>
                </a:gridCol>
              </a:tblGrid>
              <a:tr h="260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Fonte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Site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3500523"/>
                  </a:ext>
                </a:extLst>
              </a:tr>
              <a:tr h="1080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Global Biodiversity Information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Facility - GBIF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http://www.gbif.org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41639"/>
                  </a:ext>
                </a:extLst>
              </a:tr>
              <a:tr h="533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effectLst/>
                        </a:rPr>
                        <a:t>Birdlife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International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http://www.birdlife.org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0181052"/>
                  </a:ext>
                </a:extLst>
              </a:tr>
              <a:tr h="260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Herpnet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http://www.herpnet.org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042350"/>
                  </a:ext>
                </a:extLst>
              </a:tr>
              <a:tr h="260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Nature Serve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http://www.natureserve.org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667861"/>
                  </a:ext>
                </a:extLst>
              </a:tr>
              <a:tr h="533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Orthoptera Species File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http://orthoptera.speciesfile.org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468933"/>
                  </a:ext>
                </a:extLst>
              </a:tr>
              <a:tr h="260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SpeciesLink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http://splink.cria.org.br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455616"/>
                  </a:ext>
                </a:extLst>
              </a:tr>
              <a:tr h="533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Portal de Biodiversidade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https://portaldabiodiversidade.icmbio.gov.br/portal/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674605"/>
                  </a:ext>
                </a:extLst>
              </a:tr>
              <a:tr h="260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Xenocanto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http://www.xeno-canto.org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060768"/>
                  </a:ext>
                </a:extLst>
              </a:tr>
              <a:tr h="260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Wikiaves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http://www.wikiaves.com.br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541683"/>
                  </a:ext>
                </a:extLst>
              </a:tr>
              <a:tr h="260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effectLst/>
                        </a:rPr>
                        <a:t>VertNet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http://vertnet.org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791221"/>
                  </a:ext>
                </a:extLst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628650" y="603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Ocorrências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0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22171"/>
              </p:ext>
            </p:extLst>
          </p:nvPr>
        </p:nvGraphicFramePr>
        <p:xfrm>
          <a:off x="1028700" y="1448726"/>
          <a:ext cx="7150100" cy="514257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51044">
                  <a:extLst>
                    <a:ext uri="{9D8B030D-6E8A-4147-A177-3AD203B41FA5}">
                      <a16:colId xmlns:a16="http://schemas.microsoft.com/office/drawing/2014/main" val="4224071754"/>
                    </a:ext>
                  </a:extLst>
                </a:gridCol>
                <a:gridCol w="5399056">
                  <a:extLst>
                    <a:ext uri="{9D8B030D-6E8A-4147-A177-3AD203B41FA5}">
                      <a16:colId xmlns:a16="http://schemas.microsoft.com/office/drawing/2014/main" val="908466437"/>
                    </a:ext>
                  </a:extLst>
                </a:gridCol>
              </a:tblGrid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Fonte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Site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613896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WorldClim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http://www.worldclim.org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703384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CHELSA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http://chelsa-climate.org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138562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CCAFS-Climate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http://ccafs-climate.org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544890"/>
                  </a:ext>
                </a:extLst>
              </a:tr>
              <a:tr h="4644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30 Meter Global Land Cover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https://landcover.usgs.gov/index.php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871145"/>
                  </a:ext>
                </a:extLst>
              </a:tr>
              <a:tr h="4644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Global Land Cover 2000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http://forobs.jrc.ec.europa.eu/products/glc2000/glc2000.php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819038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EarthEnv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http://www.earthenv.org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180571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AquaMaps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http://www.aquamaps.org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75403"/>
                  </a:ext>
                </a:extLst>
              </a:tr>
              <a:tr h="6202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Global Forest Watch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http://www.globalforestwatch.org/map/3/15.00/27.00/ALL/grayscale/none?tab=analysis-tab&amp;dont_analyze=true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052488"/>
                  </a:ext>
                </a:extLst>
              </a:tr>
              <a:tr h="4644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Woods Hole Research Center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http://whrc.org/publications-data/datasets/land-use-and-land-cover-in-the-chesapeake-bay/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252161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Globe Cover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http://due.esrin.esa.int/page_globcover.php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830695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SoilGrids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http://soilgrids.org/index.html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429668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Ambdata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http://www.dpi.inpe.br/Ambdata/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656076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ecoClimate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http://ecoclimate.org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852277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CSR Maps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http://maps.csr.ufmg.br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086956"/>
                  </a:ext>
                </a:extLst>
              </a:tr>
              <a:tr h="2269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Topodata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http://www.dsr.inpe.br/topodata/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575343"/>
                  </a:ext>
                </a:extLst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628650" y="603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Variáveis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38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135</Words>
  <Application>Microsoft Office PowerPoint</Application>
  <PresentationFormat>Apresentação na tela (4:3)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leec</dc:creator>
  <cp:lastModifiedBy>leec</cp:lastModifiedBy>
  <cp:revision>5</cp:revision>
  <dcterms:created xsi:type="dcterms:W3CDTF">2017-03-02T12:14:53Z</dcterms:created>
  <dcterms:modified xsi:type="dcterms:W3CDTF">2017-03-02T12:17:56Z</dcterms:modified>
</cp:coreProperties>
</file>