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>
        <p:scale>
          <a:sx n="75" d="100"/>
          <a:sy n="75" d="100"/>
        </p:scale>
        <p:origin x="10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8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7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8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2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3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B83B9-2647-40AA-9101-5176EC601C05}" type="datetimeFigureOut">
              <a:rPr lang="en-US" smtClean="0"/>
              <a:t>3/9/2017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286D-A1EA-4DED-8441-7E0C2E3FAA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5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82363"/>
            <a:ext cx="8035699" cy="66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leec</dc:creator>
  <cp:lastModifiedBy>leec</cp:lastModifiedBy>
  <cp:revision>2</cp:revision>
  <dcterms:created xsi:type="dcterms:W3CDTF">2017-03-09T13:03:48Z</dcterms:created>
  <dcterms:modified xsi:type="dcterms:W3CDTF">2017-03-09T17:10:57Z</dcterms:modified>
</cp:coreProperties>
</file>