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00EE-C123-4D53-9E1B-D97B3B7B78FC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24DB-E9FA-4FBE-85F9-C1E3574DF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00EE-C123-4D53-9E1B-D97B3B7B78FC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24DB-E9FA-4FBE-85F9-C1E3574DF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00EE-C123-4D53-9E1B-D97B3B7B78FC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24DB-E9FA-4FBE-85F9-C1E3574DF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00EE-C123-4D53-9E1B-D97B3B7B78FC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24DB-E9FA-4FBE-85F9-C1E3574DF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00EE-C123-4D53-9E1B-D97B3B7B78FC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24DB-E9FA-4FBE-85F9-C1E3574DF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00EE-C123-4D53-9E1B-D97B3B7B78FC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24DB-E9FA-4FBE-85F9-C1E3574DF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00EE-C123-4D53-9E1B-D97B3B7B78FC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24DB-E9FA-4FBE-85F9-C1E3574DF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00EE-C123-4D53-9E1B-D97B3B7B78FC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24DB-E9FA-4FBE-85F9-C1E3574DF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00EE-C123-4D53-9E1B-D97B3B7B78FC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24DB-E9FA-4FBE-85F9-C1E3574DF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00EE-C123-4D53-9E1B-D97B3B7B78FC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24DB-E9FA-4FBE-85F9-C1E3574DF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00EE-C123-4D53-9E1B-D97B3B7B78FC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24DB-E9FA-4FBE-85F9-C1E3574DF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500EE-C123-4D53-9E1B-D97B3B7B78FC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024DB-E9FA-4FBE-85F9-C1E3574DF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67700" y="152400"/>
            <a:ext cx="7493023" cy="6400800"/>
            <a:chOff x="867700" y="152400"/>
            <a:chExt cx="7493023" cy="6400800"/>
          </a:xfrm>
        </p:grpSpPr>
        <p:pic>
          <p:nvPicPr>
            <p:cNvPr id="7" name="Picture 2" descr="H:\LEEC\_leec_LOGO\2a_rodada\Logos LEEC 2012_07_19.png"/>
            <p:cNvPicPr>
              <a:picLocks noChangeAspect="1" noChangeArrowheads="1"/>
            </p:cNvPicPr>
            <p:nvPr/>
          </p:nvPicPr>
          <p:blipFill>
            <a:blip r:embed="rId2" cstate="print"/>
            <a:srcRect l="40428" t="44125" r="31141" b="43901"/>
            <a:stretch>
              <a:fillRect/>
            </a:stretch>
          </p:blipFill>
          <p:spPr bwMode="auto">
            <a:xfrm>
              <a:off x="990600" y="152400"/>
              <a:ext cx="7370123" cy="4572000"/>
            </a:xfrm>
            <a:prstGeom prst="rect">
              <a:avLst/>
            </a:prstGeom>
            <a:noFill/>
          </p:spPr>
        </p:pic>
        <p:pic>
          <p:nvPicPr>
            <p:cNvPr id="22" name="Picture 2" descr="L:\LEEC\_leec_LOGO\1a_rodada\fontes logo 2012_07_19d.png"/>
            <p:cNvPicPr>
              <a:picLocks noChangeAspect="1" noChangeArrowheads="1"/>
            </p:cNvPicPr>
            <p:nvPr/>
          </p:nvPicPr>
          <p:blipFill>
            <a:blip r:embed="rId3" cstate="print">
              <a:lum contrast="40000"/>
            </a:blip>
            <a:srcRect l="2087" t="8836" r="70779" b="65080"/>
            <a:stretch>
              <a:fillRect/>
            </a:stretch>
          </p:blipFill>
          <p:spPr bwMode="auto">
            <a:xfrm>
              <a:off x="867700" y="4246792"/>
              <a:ext cx="7361900" cy="2306408"/>
            </a:xfrm>
            <a:prstGeom prst="rect">
              <a:avLst/>
            </a:prstGeom>
            <a:noFill/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685800"/>
            <a:ext cx="1080000" cy="92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5400" y="76200"/>
            <a:ext cx="1800000" cy="153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52400"/>
            <a:ext cx="360000" cy="30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0"/>
            <a:ext cx="720000" cy="6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867700" y="-228600"/>
            <a:ext cx="7493023" cy="6934200"/>
            <a:chOff x="867700" y="-228600"/>
            <a:chExt cx="7493023" cy="6934200"/>
          </a:xfrm>
        </p:grpSpPr>
        <p:grpSp>
          <p:nvGrpSpPr>
            <p:cNvPr id="15" name="Grupo 14"/>
            <p:cNvGrpSpPr/>
            <p:nvPr/>
          </p:nvGrpSpPr>
          <p:grpSpPr>
            <a:xfrm>
              <a:off x="867700" y="-228600"/>
              <a:ext cx="7493023" cy="6400800"/>
              <a:chOff x="867700" y="152400"/>
              <a:chExt cx="7493023" cy="6400800"/>
            </a:xfrm>
          </p:grpSpPr>
          <p:pic>
            <p:nvPicPr>
              <p:cNvPr id="16" name="Picture 2" descr="H:\LEEC\_leec_LOGO\2a_rodada\Logos LEEC 2012_07_19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40428" t="44125" r="31141" b="43901"/>
              <a:stretch>
                <a:fillRect/>
              </a:stretch>
            </p:blipFill>
            <p:spPr bwMode="auto">
              <a:xfrm>
                <a:off x="990600" y="152400"/>
                <a:ext cx="7370123" cy="4572000"/>
              </a:xfrm>
              <a:prstGeom prst="rect">
                <a:avLst/>
              </a:prstGeom>
              <a:noFill/>
            </p:spPr>
          </p:pic>
          <p:pic>
            <p:nvPicPr>
              <p:cNvPr id="17" name="Picture 2" descr="L:\LEEC\_leec_LOGO\1a_rodada\fontes logo 2012_07_19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40000"/>
              </a:blip>
              <a:srcRect l="2087" t="8836" r="70779" b="65080"/>
              <a:stretch>
                <a:fillRect/>
              </a:stretch>
            </p:blipFill>
            <p:spPr bwMode="auto">
              <a:xfrm>
                <a:off x="867700" y="4246792"/>
                <a:ext cx="7361900" cy="2306408"/>
              </a:xfrm>
              <a:prstGeom prst="rect">
                <a:avLst/>
              </a:prstGeom>
              <a:noFill/>
            </p:spPr>
          </p:pic>
        </p:grpSp>
        <p:sp>
          <p:nvSpPr>
            <p:cNvPr id="14" name="CaixaDeTexto 13"/>
            <p:cNvSpPr txBox="1"/>
            <p:nvPr/>
          </p:nvSpPr>
          <p:spPr>
            <a:xfrm>
              <a:off x="1009650" y="6074658"/>
              <a:ext cx="7168053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500" b="1" dirty="0" smtClean="0"/>
                <a:t>ECOLOGIA ESPACIAL E CONSERVAÇÃO</a:t>
              </a:r>
              <a:endParaRPr lang="pt-BR" sz="35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/>
          <p:cNvCxnSpPr/>
          <p:nvPr/>
        </p:nvCxnSpPr>
        <p:spPr>
          <a:xfrm>
            <a:off x="0" y="1066800"/>
            <a:ext cx="103632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/>
          <p:cNvGrpSpPr/>
          <p:nvPr/>
        </p:nvGrpSpPr>
        <p:grpSpPr>
          <a:xfrm>
            <a:off x="867700" y="-228600"/>
            <a:ext cx="7493023" cy="6918811"/>
            <a:chOff x="867700" y="-228600"/>
            <a:chExt cx="7493023" cy="6918811"/>
          </a:xfrm>
        </p:grpSpPr>
        <p:grpSp>
          <p:nvGrpSpPr>
            <p:cNvPr id="2" name="Grupo 14"/>
            <p:cNvGrpSpPr/>
            <p:nvPr/>
          </p:nvGrpSpPr>
          <p:grpSpPr>
            <a:xfrm>
              <a:off x="867700" y="-228600"/>
              <a:ext cx="7493023" cy="6400800"/>
              <a:chOff x="867700" y="152400"/>
              <a:chExt cx="7493023" cy="6400800"/>
            </a:xfrm>
          </p:grpSpPr>
          <p:pic>
            <p:nvPicPr>
              <p:cNvPr id="16" name="Picture 2" descr="H:\LEEC\_leec_LOGO\2a_rodada\Logos LEEC 2012_07_19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40428" t="44125" r="31141" b="43901"/>
              <a:stretch>
                <a:fillRect/>
              </a:stretch>
            </p:blipFill>
            <p:spPr bwMode="auto">
              <a:xfrm>
                <a:off x="990600" y="152400"/>
                <a:ext cx="7370123" cy="4572000"/>
              </a:xfrm>
              <a:prstGeom prst="rect">
                <a:avLst/>
              </a:prstGeom>
              <a:noFill/>
            </p:spPr>
          </p:pic>
          <p:pic>
            <p:nvPicPr>
              <p:cNvPr id="17" name="Picture 2" descr="L:\LEEC\_leec_LOGO\1a_rodada\fontes logo 2012_07_19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40000"/>
              </a:blip>
              <a:srcRect l="2087" t="8836" r="70779" b="65080"/>
              <a:stretch>
                <a:fillRect/>
              </a:stretch>
            </p:blipFill>
            <p:spPr bwMode="auto">
              <a:xfrm>
                <a:off x="867700" y="4246792"/>
                <a:ext cx="7361900" cy="2306408"/>
              </a:xfrm>
              <a:prstGeom prst="rect">
                <a:avLst/>
              </a:prstGeom>
              <a:noFill/>
            </p:spPr>
          </p:pic>
        </p:grpSp>
        <p:sp>
          <p:nvSpPr>
            <p:cNvPr id="14" name="CaixaDeTexto 13"/>
            <p:cNvSpPr txBox="1"/>
            <p:nvPr/>
          </p:nvSpPr>
          <p:spPr>
            <a:xfrm>
              <a:off x="990600" y="6074658"/>
              <a:ext cx="727385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400" b="1" dirty="0" smtClean="0"/>
                <a:t>SPATIAL ECOLOGY AND CONSERVATION</a:t>
              </a:r>
              <a:endParaRPr lang="pt-BR" sz="3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:\LEEC\_leec_LOGO\2a_rodada\Logos LEEC 2012_07_19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40428" t="44125" r="31141" b="43901"/>
          <a:stretch>
            <a:fillRect/>
          </a:stretch>
        </p:blipFill>
        <p:spPr bwMode="auto">
          <a:xfrm>
            <a:off x="990600" y="152400"/>
            <a:ext cx="7370123" cy="4572000"/>
          </a:xfrm>
          <a:prstGeom prst="rect">
            <a:avLst/>
          </a:prstGeom>
          <a:noFill/>
        </p:spPr>
      </p:pic>
      <p:pic>
        <p:nvPicPr>
          <p:cNvPr id="22" name="Picture 2" descr="L:\LEEC\_leec_LOGO\1a_rodada\fontes logo 2012_07_19d.png"/>
          <p:cNvPicPr>
            <a:picLocks noChangeAspect="1" noChangeArrowheads="1"/>
          </p:cNvPicPr>
          <p:nvPr/>
        </p:nvPicPr>
        <p:blipFill>
          <a:blip r:embed="rId3" cstate="print">
            <a:lum contrast="40000"/>
          </a:blip>
          <a:srcRect l="2087" t="8836" r="70779" b="65080"/>
          <a:stretch>
            <a:fillRect/>
          </a:stretch>
        </p:blipFill>
        <p:spPr bwMode="auto">
          <a:xfrm>
            <a:off x="867700" y="4246792"/>
            <a:ext cx="7361900" cy="2306408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52400"/>
            <a:ext cx="360000" cy="30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609600"/>
            <a:ext cx="720000" cy="6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1295400"/>
            <a:ext cx="1080000" cy="92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7"/>
          <p:cNvGrpSpPr/>
          <p:nvPr/>
        </p:nvGrpSpPr>
        <p:grpSpPr>
          <a:xfrm>
            <a:off x="867700" y="-228600"/>
            <a:ext cx="7493023" cy="6934200"/>
            <a:chOff x="867700" y="-228600"/>
            <a:chExt cx="7493023" cy="6934200"/>
          </a:xfrm>
        </p:grpSpPr>
        <p:grpSp>
          <p:nvGrpSpPr>
            <p:cNvPr id="3" name="Grupo 14"/>
            <p:cNvGrpSpPr/>
            <p:nvPr/>
          </p:nvGrpSpPr>
          <p:grpSpPr>
            <a:xfrm>
              <a:off x="867700" y="-228600"/>
              <a:ext cx="7493023" cy="6400800"/>
              <a:chOff x="867700" y="152400"/>
              <a:chExt cx="7493023" cy="6400800"/>
            </a:xfrm>
          </p:grpSpPr>
          <p:pic>
            <p:nvPicPr>
              <p:cNvPr id="16" name="Picture 2" descr="H:\LEEC\_leec_LOGO\2a_rodada\Logos LEEC 2012_07_19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40428" t="44125" r="31141" b="43901"/>
              <a:stretch>
                <a:fillRect/>
              </a:stretch>
            </p:blipFill>
            <p:spPr bwMode="auto">
              <a:xfrm>
                <a:off x="990600" y="152400"/>
                <a:ext cx="7370123" cy="4572000"/>
              </a:xfrm>
              <a:prstGeom prst="rect">
                <a:avLst/>
              </a:prstGeom>
              <a:noFill/>
            </p:spPr>
          </p:pic>
          <p:pic>
            <p:nvPicPr>
              <p:cNvPr id="17" name="Picture 2" descr="L:\LEEC\_leec_LOGO\1a_rodada\fontes logo 2012_07_19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40000"/>
              </a:blip>
              <a:srcRect l="2087" t="8836" r="70779" b="65080"/>
              <a:stretch>
                <a:fillRect/>
              </a:stretch>
            </p:blipFill>
            <p:spPr bwMode="auto">
              <a:xfrm>
                <a:off x="867700" y="4246792"/>
                <a:ext cx="7361900" cy="2306408"/>
              </a:xfrm>
              <a:prstGeom prst="rect">
                <a:avLst/>
              </a:prstGeom>
              <a:noFill/>
            </p:spPr>
          </p:pic>
        </p:grpSp>
        <p:sp>
          <p:nvSpPr>
            <p:cNvPr id="14" name="CaixaDeTexto 13"/>
            <p:cNvSpPr txBox="1"/>
            <p:nvPr/>
          </p:nvSpPr>
          <p:spPr>
            <a:xfrm>
              <a:off x="1009650" y="6074658"/>
              <a:ext cx="7168053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500" b="1" dirty="0" smtClean="0"/>
                <a:t>ECOLOGIA ESPACIAL E CONSERVAÇÃO</a:t>
              </a:r>
              <a:endParaRPr lang="pt-BR" sz="35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/>
          <p:cNvCxnSpPr/>
          <p:nvPr/>
        </p:nvCxnSpPr>
        <p:spPr>
          <a:xfrm>
            <a:off x="0" y="1066800"/>
            <a:ext cx="103632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6"/>
          <p:cNvGrpSpPr/>
          <p:nvPr/>
        </p:nvGrpSpPr>
        <p:grpSpPr>
          <a:xfrm>
            <a:off x="867700" y="-228600"/>
            <a:ext cx="7493023" cy="6918811"/>
            <a:chOff x="867700" y="-228600"/>
            <a:chExt cx="7493023" cy="6918811"/>
          </a:xfrm>
        </p:grpSpPr>
        <p:grpSp>
          <p:nvGrpSpPr>
            <p:cNvPr id="3" name="Grupo 14"/>
            <p:cNvGrpSpPr/>
            <p:nvPr/>
          </p:nvGrpSpPr>
          <p:grpSpPr>
            <a:xfrm>
              <a:off x="867700" y="-228600"/>
              <a:ext cx="7493023" cy="6400800"/>
              <a:chOff x="867700" y="152400"/>
              <a:chExt cx="7493023" cy="6400800"/>
            </a:xfrm>
          </p:grpSpPr>
          <p:pic>
            <p:nvPicPr>
              <p:cNvPr id="16" name="Picture 2" descr="H:\LEEC\_leec_LOGO\2a_rodada\Logos LEEC 2012_07_19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40428" t="44125" r="31141" b="43901"/>
              <a:stretch>
                <a:fillRect/>
              </a:stretch>
            </p:blipFill>
            <p:spPr bwMode="auto">
              <a:xfrm>
                <a:off x="990600" y="152400"/>
                <a:ext cx="7370123" cy="4572000"/>
              </a:xfrm>
              <a:prstGeom prst="rect">
                <a:avLst/>
              </a:prstGeom>
              <a:noFill/>
            </p:spPr>
          </p:pic>
          <p:pic>
            <p:nvPicPr>
              <p:cNvPr id="17" name="Picture 2" descr="L:\LEEC\_leec_LOGO\1a_rodada\fontes logo 2012_07_19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40000"/>
              </a:blip>
              <a:srcRect l="2087" t="8836" r="70779" b="65080"/>
              <a:stretch>
                <a:fillRect/>
              </a:stretch>
            </p:blipFill>
            <p:spPr bwMode="auto">
              <a:xfrm>
                <a:off x="867700" y="4246792"/>
                <a:ext cx="7361900" cy="2306408"/>
              </a:xfrm>
              <a:prstGeom prst="rect">
                <a:avLst/>
              </a:prstGeom>
              <a:noFill/>
            </p:spPr>
          </p:pic>
        </p:grpSp>
        <p:sp>
          <p:nvSpPr>
            <p:cNvPr id="14" name="CaixaDeTexto 13"/>
            <p:cNvSpPr txBox="1"/>
            <p:nvPr/>
          </p:nvSpPr>
          <p:spPr>
            <a:xfrm>
              <a:off x="990600" y="6074658"/>
              <a:ext cx="727385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400" b="1" dirty="0" smtClean="0"/>
                <a:t>SPATIAL ECOLOGY AND CONSERVATION</a:t>
              </a:r>
              <a:endParaRPr lang="pt-BR" sz="3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16</Words>
  <Application>Microsoft Office PowerPoint</Application>
  <PresentationFormat>Apresentação na tela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Slide 1</vt:lpstr>
      <vt:lpstr>Slide 2</vt:lpstr>
      <vt:lpstr>Slide 3</vt:lpstr>
      <vt:lpstr>Slide 4</vt:lpstr>
      <vt:lpstr>Slide 5</vt:lpstr>
      <vt:lpstr>Slide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Colhedores</dc:creator>
  <cp:lastModifiedBy>usuario</cp:lastModifiedBy>
  <cp:revision>24</cp:revision>
  <dcterms:created xsi:type="dcterms:W3CDTF">2012-07-20T21:08:52Z</dcterms:created>
  <dcterms:modified xsi:type="dcterms:W3CDTF">2012-07-23T04:00:20Z</dcterms:modified>
</cp:coreProperties>
</file>