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85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FFE7-E838-414E-AE2E-D5EEE989CA11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0E63E-56E4-4AA3-89A2-63625DD18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8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, </a:t>
            </a:r>
            <a:r>
              <a:rPr lang="en-US" altLang="ko-KR" dirty="0" err="1"/>
              <a:t>mnist</a:t>
            </a:r>
            <a:r>
              <a:rPr lang="en-US" altLang="ko-KR" dirty="0"/>
              <a:t> best </a:t>
            </a:r>
            <a:r>
              <a:rPr lang="en-US" altLang="ko-KR" dirty="0" err="1"/>
              <a:t>cnn</a:t>
            </a:r>
            <a:r>
              <a:rPr lang="en-US" altLang="ko-KR" dirty="0"/>
              <a:t> setting(?)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4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en-US" altLang="ko-KR" dirty="0" err="1"/>
              <a:t>mnist</a:t>
            </a:r>
            <a:r>
              <a:rPr lang="en-US" altLang="ko-KR" dirty="0"/>
              <a:t> best </a:t>
            </a:r>
            <a:r>
              <a:rPr lang="en-US" altLang="ko-KR" dirty="0" err="1"/>
              <a:t>cnn</a:t>
            </a:r>
            <a:r>
              <a:rPr lang="en-US" altLang="ko-KR" dirty="0"/>
              <a:t> setting base, optimizer, loss fun </a:t>
            </a:r>
            <a:r>
              <a:rPr lang="ko-KR" altLang="en-US" dirty="0"/>
              <a:t>변경</a:t>
            </a:r>
            <a:r>
              <a:rPr lang="en-US" altLang="ko-KR" dirty="0"/>
              <a:t>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5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Layer </a:t>
            </a:r>
            <a:r>
              <a:rPr lang="ko-KR" altLang="en-US" dirty="0"/>
              <a:t>동일</a:t>
            </a:r>
            <a:r>
              <a:rPr lang="en-US" altLang="ko-KR" dirty="0"/>
              <a:t>, base, optimizer, loss fun </a:t>
            </a:r>
            <a:r>
              <a:rPr lang="ko-KR" altLang="en-US" dirty="0"/>
              <a:t>동일</a:t>
            </a:r>
            <a:r>
              <a:rPr lang="en-US" altLang="ko-KR" dirty="0"/>
              <a:t>, </a:t>
            </a:r>
            <a:r>
              <a:rPr lang="en-US" altLang="ko-KR" dirty="0" err="1"/>
              <a:t>batch_size</a:t>
            </a:r>
            <a:r>
              <a:rPr lang="en-US" altLang="ko-KR" dirty="0"/>
              <a:t>, epoch </a:t>
            </a:r>
            <a:r>
              <a:rPr lang="ko-KR" altLang="en-US" dirty="0"/>
              <a:t>변경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3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1:13 – 1:28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3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1:32 ~1:55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2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0, 9 </a:t>
            </a:r>
            <a:r>
              <a:rPr lang="ko-KR" altLang="en-US" dirty="0"/>
              <a:t>두개 학습</a:t>
            </a:r>
            <a:r>
              <a:rPr lang="en-US" altLang="ko-KR" dirty="0"/>
              <a:t>, simple </a:t>
            </a:r>
            <a:r>
              <a:rPr lang="en-US" altLang="ko-KR" dirty="0" err="1"/>
              <a:t>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83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0, 9 </a:t>
            </a:r>
            <a:r>
              <a:rPr lang="ko-KR" altLang="en-US" dirty="0"/>
              <a:t>두개 학습</a:t>
            </a:r>
            <a:r>
              <a:rPr lang="en-US" altLang="ko-KR" dirty="0"/>
              <a:t>, </a:t>
            </a:r>
            <a:r>
              <a:rPr lang="en-US" altLang="ko-KR" dirty="0" err="1"/>
              <a:t>cnn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0E63E-56E4-4AA3-89A2-63625DD186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8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A759F-88FC-4134-9054-94325A63E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FFBDFC-DB72-4AF0-965C-05A754DE4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5CDEA-3852-4BFB-84E5-6A5B272A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890F-90CD-4798-9DC8-B8A064C2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D7D8E-093A-4B75-A235-F18069D4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3F9DB-6C76-4950-99AC-B9F2349C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F0EBA-A728-4044-9F0D-A655D300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DD9F9-8B90-4FAB-B53E-EAD37849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105E0-B9F2-4CB9-B58E-7CB791A2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5029-8682-4D89-9F0C-702C5422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9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D50B47-1862-4D40-B371-0BAD6F148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237B86-9E79-4014-98C1-412DEC28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0F379-91E3-4C9C-A779-24C622BD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DDDBC-C00A-416E-AF70-0F383AD9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4E3D3-7518-438D-8F87-ADC58233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8756A-13ED-4E6B-A423-C428B168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15061-E9BE-4782-8992-509AF94B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CF814-CB5D-4C1F-B67D-5FBC828D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3E6BD-9B36-447C-B577-81989EF9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E9624-DE78-4961-8CE0-FE0AB3FE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5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F0F0D-EC87-4F14-B126-2AB7CD9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DAE01-2D56-4787-BBE6-BFD11AB5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F47CC-4120-498A-96FB-515F1D0C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B3638-E747-4BE2-9152-7506F12E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DF04F-A3BD-4E44-A5BC-4B401B3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9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C2FE5-1907-42A0-BA7A-B7BEE98A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14630-A44A-4443-83AA-6C126408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F556D-6FC7-49A3-AC05-A8177A0D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EEAAD-6DA6-4F1C-A47D-F9E631D2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C711F-6A39-474F-9B49-9F7675B6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E3733-A66C-4959-8829-C26C489B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4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16CF-1ED3-4DE5-B7B9-1D51DF7A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C8AF1A-A28C-4056-85CF-0B2B528E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0E6221-120C-4C81-AE3D-F030C6BE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F7EBC-A023-4476-8430-FA78884C4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6EBA68-43D6-436B-A1BB-7CC56CFC1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99F4A-8BC6-45CA-B39D-F650CFF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FD8AF-7E37-4626-B856-5D08F6F8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FC4329-F0C1-42A7-B3BC-90F5DBF2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0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088C8-4F4D-4BC6-80C5-68A379E6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FA61F-8977-456A-A0B5-868D924C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C9349F-5CB9-4F36-B2A8-5AF88328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77A36-3427-45D8-8CA9-01EE320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4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71368E-A8E3-4350-8D02-6FD95590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61030D-E94B-4589-AC4E-172F4D06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121BA-4C11-43B4-9739-305F5ABC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AF869-3D49-44D8-8612-2113DF3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76718-01D8-454E-BE1B-4E0D673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1EC34-BA86-4A86-B9DB-879B61C51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09D7B-978B-4A2E-AB8C-7734CE19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615DA-70E9-45D9-8B98-7635AF09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2D3D26-42DF-45FC-A5F1-15F66880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90647-9616-4346-B0A0-E95FF834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7276C9-D496-4F89-9C1F-38E0A9CBD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F8B9F-B513-447D-8E61-311D38E6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B32E-7674-4483-A14A-35502222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30811-9C06-4DA4-8DE2-91AE56D5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4ECF76-1841-4F79-8EFA-4EE32A2F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45CE41-E258-470A-8178-EE81E09F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ADA6B-FC4F-4981-B6C5-3A0C9D3B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F6922-139C-4146-8F8C-81C2EC8B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2528-EBB0-409C-BAD2-6E0AD2C38DA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F4752-4A9A-4B67-A907-18AB50545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93346-40B1-4733-B041-F1DA9E8E7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91826-7C5F-48FF-9DC2-EABE05CA5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5618DB-421C-4682-8F74-F6860EB3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03666" cy="11784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D314C5-C423-414E-8B0B-C11122EA4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479" y="0"/>
            <a:ext cx="3057525" cy="1114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7EE168-A537-44E7-955F-C9BD9CC1A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06" y="2032226"/>
            <a:ext cx="6300205" cy="34863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D4239E-757B-4BAB-BF71-47C4222D9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913" y="1996175"/>
            <a:ext cx="6917087" cy="2865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B963AE-BF78-4502-8925-3BCBD37F7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848" y="1579758"/>
            <a:ext cx="5172075" cy="352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BA3275-CB42-499A-8877-D882F78477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0504" y="5498608"/>
            <a:ext cx="3429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6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847FFB-88C4-44E3-88D6-DA7669B5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7100" cy="1457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6D2019-C96B-4B1B-9879-CEB13C33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717" y="578167"/>
            <a:ext cx="1685925" cy="733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F1DB75-36E8-4E17-97EF-01CB5D98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2328862"/>
            <a:ext cx="5181600" cy="2200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ED0D0-B247-45D7-80A8-A965BA736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140" y="3685222"/>
            <a:ext cx="6118860" cy="293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93E214E-32B7-4360-A456-77D12BFB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2004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234D0C-E285-4371-9F72-7CBE8962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02" y="4391977"/>
            <a:ext cx="7077075" cy="1914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EE0D50-0E5C-43D6-9D4A-332DFDC65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55" y="2955607"/>
            <a:ext cx="33718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F81E22-0C1C-4DD0-8CC3-2CFFBC47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82" y="4531042"/>
            <a:ext cx="7229475" cy="1819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0DAE15-76B0-4B20-91ED-2288911AC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790" y="3558540"/>
            <a:ext cx="3467100" cy="38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3937D1-1608-4A9E-98C4-898123225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18288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0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9BE75E-EB1F-4FDC-BF4F-BE442143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9812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BF4663-CA84-4C59-8E3A-F2B6A0E4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5" y="4581525"/>
            <a:ext cx="7562850" cy="1962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1B5DB5-13A3-406C-9ADC-E91D30BDD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440" y="3665220"/>
            <a:ext cx="3429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FB124E-9054-4113-8465-0C442A8F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74676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CE98B4-0E4A-474F-AC3C-1287D05D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95" y="4529137"/>
            <a:ext cx="7258050" cy="1762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231B68-07C7-47D1-B575-43A2FDC7C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502342"/>
            <a:ext cx="3276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A3DC02-8A56-45AB-84A7-7762563F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432" y="3349942"/>
            <a:ext cx="3609975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7FFA26-BEA0-417D-95CB-3A1EF7E4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3360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122FEA-5E49-4046-BC2C-1FE20DD6E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4785360"/>
            <a:ext cx="7239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7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65C79-37EC-44C1-AD42-56AC1B68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382" y="3205162"/>
            <a:ext cx="3495675" cy="4476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83F7CE-31E0-469E-B5EB-8DBF5B752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121920"/>
            <a:ext cx="6096000" cy="4572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FD89729-9A0A-491F-9941-DFAF5DCD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190" y="4388167"/>
            <a:ext cx="7505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A82BC57-79B0-4181-9AA2-8721FA22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7" y="1572531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D604B3-7D70-4BBC-8844-F75A50FE3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243388"/>
            <a:ext cx="8058150" cy="2286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78E744-E776-461E-BFA3-08EB2C368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4" y="3526631"/>
            <a:ext cx="33147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0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9336AE-CFB2-4BBD-9BE7-076E5AA0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2" y="531253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2D10D6-AA6F-4AEF-A96C-CCE9D939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9" y="3990975"/>
            <a:ext cx="7343775" cy="2533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586A2C-2FF0-4E7A-A5A6-499D710BE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286" y="3243262"/>
            <a:ext cx="36099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1C173A-7045-4C4D-94FD-AB3383BD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418" y="84316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6D182F-5386-4B5C-9A9A-5D80A789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588542"/>
            <a:ext cx="7210425" cy="3095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AED824-8CA9-4EE9-B908-491EAF55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2764633"/>
            <a:ext cx="34671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142CCDF6-4C26-42D9-8BB8-DB4C2D53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3" y="547448"/>
            <a:ext cx="7905650" cy="59292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47C0BC-8B12-481E-8082-86F7EDEF2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63" y="3429000"/>
            <a:ext cx="5448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AF6F2E-0B44-4D64-ADC2-D08F93B5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9" y="769513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EC2B37-198A-4988-810E-3F5704AA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16" y="2864543"/>
            <a:ext cx="7353300" cy="3743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D30986-A5F2-4021-8EB8-30BE2C372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45" y="2125282"/>
            <a:ext cx="3343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96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18E5CC-7C3F-4683-9756-F3202843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656" y="812342"/>
            <a:ext cx="3371850" cy="342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BC7F6E-1487-42A4-8233-313B5CD7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7" y="82908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701E5-C627-43DA-8D28-956951587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903" y="2041167"/>
            <a:ext cx="72580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68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388FD4-25A0-4F9C-A8EC-5000B05B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73" y="45398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640EAF-BF95-42F4-BFEB-4C3FF512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427" y="4489495"/>
            <a:ext cx="7048500" cy="1914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30D8B5-1F6B-4C3E-B796-0FE2C9AD3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797" y="1779565"/>
            <a:ext cx="32670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1E8FDB-D815-447A-A570-91567040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8" y="235040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A68A5D-73FC-4DE2-AD17-F38DBA64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60" y="4317910"/>
            <a:ext cx="7200900" cy="2305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04E7FA-F9E4-467E-88BA-561BB9253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401" y="3252787"/>
            <a:ext cx="31337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D22E14-96AE-4CFD-95CF-FE5050C9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05" y="3519085"/>
            <a:ext cx="7143750" cy="2962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75C0A6-11E7-4CFC-8908-9CF3FE50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055" y="2809875"/>
            <a:ext cx="3352800" cy="352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23ECCD-DECB-4B7A-82E2-64E960936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9" y="3504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9FC76A-282E-437B-8D0D-012AC0BD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0" y="299434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28B939F-DB1F-405C-B834-1B9FE286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61" y="980539"/>
            <a:ext cx="3200400" cy="247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F889EF-54BE-48AC-A6CB-6D9D42487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26" y="1834166"/>
            <a:ext cx="71628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3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E4A9C6-30C9-49D4-BA2B-EF9C4488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06" y="2933632"/>
            <a:ext cx="3333750" cy="295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75B030-885C-4746-9259-24271912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219" y="5031951"/>
            <a:ext cx="7048500" cy="685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CBF36B-9CF6-433E-AD00-A21FA8E20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7" y="170645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87A6E-62D0-4ADF-A01C-8FABDEA1A2E5}"/>
              </a:ext>
            </a:extLst>
          </p:cNvPr>
          <p:cNvSpPr txBox="1"/>
          <p:nvPr/>
        </p:nvSpPr>
        <p:spPr>
          <a:xfrm>
            <a:off x="4591318" y="5853448"/>
            <a:ext cx="441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시간 </a:t>
            </a:r>
            <a:r>
              <a:rPr lang="en-US" altLang="ko-KR" dirty="0">
                <a:solidFill>
                  <a:srgbClr val="FF0000"/>
                </a:solidFill>
              </a:rPr>
              <a:t>25</a:t>
            </a:r>
            <a:r>
              <a:rPr lang="ko-KR" altLang="en-US" dirty="0">
                <a:solidFill>
                  <a:srgbClr val="FF0000"/>
                </a:solidFill>
              </a:rPr>
              <a:t>분 </a:t>
            </a:r>
          </a:p>
        </p:txBody>
      </p:sp>
    </p:spTree>
    <p:extLst>
      <p:ext uri="{BB962C8B-B14F-4D97-AF65-F5344CB8AC3E}">
        <p14:creationId xmlns:p14="http://schemas.microsoft.com/office/powerpoint/2010/main" val="293135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E13644-E3CC-4D67-97D5-6289AFF3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84" y="5809181"/>
            <a:ext cx="7600950" cy="676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177CFC-88BD-4DD4-B8BB-ACA06B358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737" y="2911475"/>
            <a:ext cx="3095625" cy="247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CB5C1B-FBED-4B70-A902-BF2ADFEED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30" y="240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0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C42030-1C7A-4D81-BC33-ED9F8C35C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865" y="2888932"/>
            <a:ext cx="3181350" cy="2571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648632-D629-4D85-BF86-0E946D88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6" y="251460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FE136-B86E-4DAB-992F-CCB45FE99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340" y="5385435"/>
            <a:ext cx="7000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17F2FD-9AEC-42C5-8C22-9B951649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"/>
            <a:ext cx="6096000" cy="457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F6E968-142E-4C1A-B928-E2CC9E5F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555" y="3139440"/>
            <a:ext cx="3219450" cy="22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27A436-19DA-4CD0-8C58-4E120DB6D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5420677"/>
            <a:ext cx="7143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6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2949AC-7C56-455F-80AE-40F3F8DD1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9" y="93372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D34A70-C23C-40DA-85CF-8BA01D08E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3429000"/>
            <a:ext cx="7915275" cy="2714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59A3F1-554B-47C6-84E3-70D3A5E9B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2" y="821028"/>
            <a:ext cx="5619750" cy="695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003B64-1638-492E-A120-673F9E2F6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204" y="1891584"/>
            <a:ext cx="5172075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E1D8D1-706F-4A66-98FE-CE1D38CA5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491" y="2619240"/>
            <a:ext cx="3429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12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E90932-BE28-4618-9932-A5265C70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21920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04056F-BDBC-4D58-B2B0-91398496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957" y="5746432"/>
            <a:ext cx="7324725" cy="638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DFD40D2-641C-4023-895D-EE6FA9290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160" y="2987992"/>
            <a:ext cx="3352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12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8823C2-EE9F-4812-B06E-F3875CFD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710" y="5316855"/>
            <a:ext cx="7048500" cy="552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B42684-7D6C-415C-8535-5F8220D9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237" y="3290887"/>
            <a:ext cx="3514725" cy="276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170577-C95A-49FB-A560-1169341D7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" y="2895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7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4DEA9D-2A67-4319-87F0-2CB93338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28" y="389585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1F3839-434C-4A6F-9A2E-3DD717CF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59" y="3505200"/>
            <a:ext cx="7277100" cy="3124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4390C9-1D57-4169-93AC-569019E5A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17" y="1871662"/>
            <a:ext cx="3371850" cy="40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A095A7-0805-416A-AC56-EED583BE5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886" y="1255623"/>
            <a:ext cx="4895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3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0E7C16-2A96-40F7-9BB8-4CDE5BA7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11" y="1884273"/>
            <a:ext cx="4895850" cy="333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68041F-3029-4812-A8C9-B7AFBE791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96000" cy="457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60AE9-41E1-43D9-951B-AC3D61FDB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187" y="2634367"/>
            <a:ext cx="3438525" cy="361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30F6BE-7C9A-4310-BFDB-BDAF0ECDA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046" y="3738562"/>
            <a:ext cx="7324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1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7DD7D3-7FC2-46F8-97BF-7CA8B0A2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94" y="3738093"/>
            <a:ext cx="7572375" cy="281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61ABFC-48A1-4F15-BDC6-9B304F7F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218" y="2469122"/>
            <a:ext cx="3314700" cy="40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1ED2DB-BEE1-424C-BB16-94B05BD90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31" y="18312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EAB0AE-18D0-4FAA-92D1-4FFD83ED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" y="91963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9053915-C742-47F6-A5D2-CA8D4D6C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93" y="3344818"/>
            <a:ext cx="7229475" cy="3067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944019-3845-408C-9B72-ABDE8EB4A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312" y="2921794"/>
            <a:ext cx="3238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8B2160-3543-416A-9756-9C7A7F06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" y="192881"/>
            <a:ext cx="6096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16487B-C274-4565-90B3-5A5D2D90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243" y="2990850"/>
            <a:ext cx="3724275" cy="438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62557F-222A-4EF7-B766-C85A0C6FD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157" y="3759994"/>
            <a:ext cx="76390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27DCB7-B82C-4BAF-B466-A78529097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92" y="3953827"/>
            <a:ext cx="7648575" cy="27908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2B5F27-6C2A-4EE7-BADE-2A1FB88B6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" y="0"/>
            <a:ext cx="6096000" cy="4572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CC8ED6-43A0-4BE7-8412-A41E657AB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392" y="2675573"/>
            <a:ext cx="3533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70</Words>
  <Application>Microsoft Office PowerPoint</Application>
  <PresentationFormat>와이드스크린</PresentationFormat>
  <Paragraphs>16</Paragraphs>
  <Slides>31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Geunhyeong</dc:creator>
  <cp:lastModifiedBy>Lee Geunhyeong</cp:lastModifiedBy>
  <cp:revision>51</cp:revision>
  <dcterms:created xsi:type="dcterms:W3CDTF">2019-08-21T14:58:09Z</dcterms:created>
  <dcterms:modified xsi:type="dcterms:W3CDTF">2019-08-27T02:24:38Z</dcterms:modified>
</cp:coreProperties>
</file>