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364" y="-57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551-1498-4FB1-8989-02AA4382971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E8EB-9071-408F-B7FA-2A7B604D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3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551-1498-4FB1-8989-02AA4382971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E8EB-9071-408F-B7FA-2A7B604D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8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551-1498-4FB1-8989-02AA4382971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E8EB-9071-408F-B7FA-2A7B604D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8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551-1498-4FB1-8989-02AA4382971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E8EB-9071-408F-B7FA-2A7B604D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5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551-1498-4FB1-8989-02AA4382971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E8EB-9071-408F-B7FA-2A7B604D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2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551-1498-4FB1-8989-02AA4382971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E8EB-9071-408F-B7FA-2A7B604D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551-1498-4FB1-8989-02AA4382971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E8EB-9071-408F-B7FA-2A7B604D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59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551-1498-4FB1-8989-02AA4382971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E8EB-9071-408F-B7FA-2A7B604D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3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551-1498-4FB1-8989-02AA4382971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E8EB-9071-408F-B7FA-2A7B604D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21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551-1498-4FB1-8989-02AA4382971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E8EB-9071-408F-B7FA-2A7B604D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9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551-1498-4FB1-8989-02AA4382971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E8EB-9071-408F-B7FA-2A7B604D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9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7E551-1498-4FB1-8989-02AA4382971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7E8EB-9071-408F-B7FA-2A7B604D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6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712014"/>
            <a:ext cx="5829300" cy="1960033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디자인설계 및 조사분석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696" y="4067944"/>
            <a:ext cx="5352628" cy="2336800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UI/UX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프론트엔드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반응형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 웹 디자인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웹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퍼블리셔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US" altLang="ko-K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					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이 경림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13\Desktop\230220 02.날씨웹 모바일 인덱스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3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13\Desktop\230220 03.날씨웹 타블렛 인덱스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147564" y="1111054"/>
            <a:ext cx="9180512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8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13\Desktop\230220 04.날씨웹 데스크탑 인덱스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183567" y="1075050"/>
            <a:ext cx="9180511" cy="695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3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디자인설계 및 조사분석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디자인설계 및 조사분석</dc:title>
  <dc:creator>13</dc:creator>
  <cp:lastModifiedBy>13</cp:lastModifiedBy>
  <cp:revision>2</cp:revision>
  <dcterms:created xsi:type="dcterms:W3CDTF">2023-02-20T05:42:39Z</dcterms:created>
  <dcterms:modified xsi:type="dcterms:W3CDTF">2023-02-20T05:59:46Z</dcterms:modified>
</cp:coreProperties>
</file>