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DDDDDD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409889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1061670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1140087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409889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1061670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1140087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409889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1061670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1140087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409889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1061670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1140087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409890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1061670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1140087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496408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489798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516153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39555"/>
              </p:ext>
            </p:extLst>
          </p:nvPr>
        </p:nvGraphicFramePr>
        <p:xfrm>
          <a:off x="251520" y="2924943"/>
          <a:ext cx="8352928" cy="31580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구분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내용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예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아니오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</a:tr>
              <a:tr h="28231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</a:t>
                      </a: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컬러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사이트에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브랜드의 정체성을 나타내었는가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봄 시즌에 대비하였는가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글을 읽지 않아도 알아볼 수 있는 아이콘을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아이콘이 적재적소에 배치 되어있는가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접근성</a:t>
                      </a:r>
                      <a:endParaRPr lang="ko-KR" altLang="en-US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사용자가 원하는 목표까지 불필요한 과정은 없는가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소외계층이 접근하기 용이한가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2023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트렌드를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 참고하여 디자인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과도한 영어 사용으로 인해 복잡해 보이지는 않는가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제품 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회사의 대표 상품을 홍보하였는가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회사의 신제품을 홍보하였는가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255561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나눔스퀘어 네오 Heavy" pitchFamily="2" charset="-127"/>
                <a:ea typeface="나눔스퀘어 네오 Heavy" pitchFamily="2" charset="-127"/>
              </a:rPr>
              <a:t>체크리스트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6200000">
            <a:off x="3319815" y="29973"/>
            <a:ext cx="2448272" cy="6221990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6644" y="2635770"/>
            <a:ext cx="852313" cy="92991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8" y="2764521"/>
            <a:ext cx="901793" cy="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9671" y="2404262"/>
            <a:ext cx="5616624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600" dirty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3600" dirty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3600" dirty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sz="2400" dirty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sz="2400" dirty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8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6200000">
            <a:off x="3319815" y="29973"/>
            <a:ext cx="2448272" cy="6221990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6644" y="2635770"/>
            <a:ext cx="852313" cy="92991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8" y="2764521"/>
            <a:ext cx="901793" cy="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85284" y="2473888"/>
            <a:ext cx="5616624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32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32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sz="2400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2400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sz="2400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sz="2400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6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홈페이지만 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적으로 신경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593</Words>
  <Application>Microsoft Office PowerPoint</Application>
  <PresentationFormat>화면 슬라이드 쇼(4:3)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44</cp:revision>
  <dcterms:created xsi:type="dcterms:W3CDTF">2023-02-07T00:40:04Z</dcterms:created>
  <dcterms:modified xsi:type="dcterms:W3CDTF">2023-02-07T06:43:45Z</dcterms:modified>
</cp:coreProperties>
</file>