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A5B54"/>
    <a:srgbClr val="FFEEDD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사용자 조사하기</a:t>
            </a:r>
            <a:endParaRPr lang="en-US" altLang="ko-KR" dirty="0" smtClean="0"/>
          </a:p>
        </p:txBody>
      </p:sp>
      <p:pic>
        <p:nvPicPr>
          <p:cNvPr id="7170" name="Picture 2" descr="C:\Users\13\Desktop\동화약품\Untitle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9"/>
            <a:ext cx="7920880" cy="32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36472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24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940792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5335389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72998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각 삼각형 17"/>
          <p:cNvSpPr/>
          <p:nvPr/>
        </p:nvSpPr>
        <p:spPr>
          <a:xfrm flipH="1">
            <a:off x="0" y="0"/>
            <a:ext cx="9144000" cy="6858000"/>
          </a:xfrm>
          <a:prstGeom prst="rtTriangle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536" y="4133895"/>
            <a:ext cx="871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536" y="4838202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36" y="530939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536" y="578058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871474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411612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02.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400" dirty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–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조사방법과 결과 요약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 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적으로 사이트에  신경 쓴 느낌을 준다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편하다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용이하다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느껴진다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보인다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아이콘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시장 환경 조사 및 분석하기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키워드 도출과 체크리스트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988332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브랜드 컬러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65633" y="1034498"/>
            <a:ext cx="1062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아이콘</a:t>
            </a:r>
            <a:endParaRPr lang="en-US" altLang="ko-KR" sz="1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6329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접근성</a:t>
            </a:r>
            <a:endParaRPr lang="en-US" altLang="ko-KR" sz="15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68488"/>
              </p:ext>
            </p:extLst>
          </p:nvPr>
        </p:nvGraphicFramePr>
        <p:xfrm>
          <a:off x="251520" y="2060849"/>
          <a:ext cx="8352928" cy="4017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브랜드 컬러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브랜드 컬러를 사용하여 홈페이지에 브랜드의 정체성을 나타내었는가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글을 읽지 않아도 전달이 확실한 아이콘을 사용하였는가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사용자가 원하는 목표까지 불필요한 과정은 없는가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최신 </a:t>
                      </a:r>
                      <a:r>
                        <a:rPr lang="ko-KR" altLang="en-US" sz="1600" dirty="0" err="1" smtClean="0"/>
                        <a:t>트렌드에</a:t>
                      </a:r>
                      <a:r>
                        <a:rPr lang="ko-KR" altLang="en-US" sz="1600" dirty="0" smtClean="0"/>
                        <a:t> 맞추어 시각화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 홍보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대표 상품을 홍보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60962" y="1164585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깔끔한 디자인</a:t>
            </a:r>
            <a:endParaRPr lang="en-US" altLang="ko-KR" sz="15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5862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대표 제품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927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581</Words>
  <Application>Microsoft Office PowerPoint</Application>
  <PresentationFormat>화면 슬라이드 쇼(4:3)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30</cp:revision>
  <dcterms:created xsi:type="dcterms:W3CDTF">2023-02-07T00:40:04Z</dcterms:created>
  <dcterms:modified xsi:type="dcterms:W3CDTF">2023-02-07T05:57:02Z</dcterms:modified>
</cp:coreProperties>
</file>