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A5B54"/>
    <a:srgbClr val="FFEEDD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사용자 조사하기</a:t>
            </a:r>
            <a:endParaRPr lang="en-US" altLang="ko-KR" dirty="0" smtClean="0"/>
          </a:p>
        </p:txBody>
      </p:sp>
      <p:pic>
        <p:nvPicPr>
          <p:cNvPr id="7170" name="Picture 2" descr="C:\Users\13\Desktop\동화약품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9"/>
            <a:ext cx="7920880" cy="32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6472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24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94079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335389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72998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36" y="4838202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36" y="530939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536" y="578058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871474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41161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02.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400" dirty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–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조사방법과 결과 요약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봤을땐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디자인으로 적으로 사이트에  신경 쓴 느낌을 준다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편하다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용이하다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느껴진다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보인다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67478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12439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22920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아이콘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도출과 체크리스트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988332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5633" y="1034498"/>
            <a:ext cx="106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아이콘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6329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접근성</a:t>
            </a:r>
            <a:endParaRPr lang="en-US" altLang="ko-KR" sz="15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8488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0962" y="1164585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깔끔한 디자인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5862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대표 제품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574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28</cp:revision>
  <dcterms:created xsi:type="dcterms:W3CDTF">2023-02-07T00:40:04Z</dcterms:created>
  <dcterms:modified xsi:type="dcterms:W3CDTF">2023-02-07T05:54:03Z</dcterms:modified>
</cp:coreProperties>
</file>