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16116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541</Words>
  <Application>Microsoft Office PowerPoint</Application>
  <PresentationFormat>화면 슬라이드 쇼(4:3)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35</cp:revision>
  <dcterms:created xsi:type="dcterms:W3CDTF">2023-02-07T00:40:04Z</dcterms:created>
  <dcterms:modified xsi:type="dcterms:W3CDTF">2023-02-07T06:16:58Z</dcterms:modified>
</cp:coreProperties>
</file>