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>
        <p:scale>
          <a:sx n="100" d="100"/>
          <a:sy n="100" d="100"/>
        </p:scale>
        <p:origin x="-7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도출과 체크리스트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988332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65633" y="1034498"/>
            <a:ext cx="1062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아이콘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6329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접근성</a:t>
            </a:r>
            <a:endParaRPr lang="en-US" altLang="ko-KR" sz="15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68488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0962" y="1164585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깔끔한 디자인</a:t>
            </a:r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358627" y="1107177"/>
            <a:ext cx="1597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대표 제품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927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조사하기</a:t>
            </a:r>
            <a:endParaRPr lang="en-US" altLang="ko-KR" dirty="0" smtClean="0"/>
          </a:p>
        </p:txBody>
      </p:sp>
      <p:pic>
        <p:nvPicPr>
          <p:cNvPr id="7170" name="Picture 2" descr="C:\Users\13\Desktop\동화약품\Untitle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9"/>
            <a:ext cx="7920880" cy="32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6472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24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sz="1400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9407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다양한 사용자를 포괄하는 디자인으로 소외된 계층을 포용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335389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72998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36" y="4133895"/>
            <a:ext cx="871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36" y="4838202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36" y="530939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536" y="5780583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871474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41161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02.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400" dirty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r>
              <a:rPr lang="en-US" altLang="ko-KR" sz="2400" dirty="0" smtClean="0">
                <a:latin typeface="나눔스퀘어 네오 Heavy" pitchFamily="2" charset="-127"/>
                <a:ea typeface="나눔스퀘어 네오 Heavy" pitchFamily="2" charset="-127"/>
              </a:rPr>
              <a:t>– </a:t>
            </a:r>
            <a:r>
              <a:rPr lang="ko-KR" altLang="en-US" sz="2400" dirty="0" smtClean="0">
                <a:latin typeface="나눔스퀘어 네오 Heavy" pitchFamily="2" charset="-127"/>
                <a:ea typeface="나눔스퀘어 네오 Heavy" pitchFamily="2" charset="-127"/>
              </a:rPr>
              <a:t>조사방법과 결과 요약</a:t>
            </a:r>
            <a:endParaRPr lang="ko-KR" altLang="en-US" sz="1400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봤을땐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디자인으로 적으로 사이트에  신경 쓴 느낌을 준다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편하다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용이하다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느껴진다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하다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보인다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67478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12439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22920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아이콘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755412"/>
            <a:ext cx="574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일양약품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https://www.ilyang.co.kr/m_ilyang/index.asp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8229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192325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홈페이지에 방문하는 고객들의 </a:t>
            </a:r>
            <a:r>
              <a:rPr lang="ko-KR" altLang="en-US" sz="1500" dirty="0" err="1" smtClean="0"/>
              <a:t>니즈를</a:t>
            </a:r>
            <a:r>
              <a:rPr lang="ko-KR" altLang="en-US" sz="1500" dirty="0" smtClean="0"/>
              <a:t> 파악한 제품 검색 인터페이스가 메인 상단에 있어 불필요한 행동을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최소화 하였다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72778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카테고리에 아이콘이 같이 있어 구분하기 편하다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8" y="1556793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1" y="1556793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8680" y="6050953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구매자들에게 불필요한 카테고리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기업뉴스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홍보센터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간소화시켜 스크롤을 많이 내릴 필요가 없어 깔끔하다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2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682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시장 환경 조사 및 분석하기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755412"/>
            <a:ext cx="574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일양약품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https://www.ilyang.co.kr/m_ilyang/index.asp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8229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</a:t>
            </a:r>
            <a:r>
              <a:rPr lang="ko-KR" altLang="en-US" b="1" dirty="0" smtClean="0"/>
              <a:t>점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192325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브랜드 컬러와 홈페이지의 전체적인 컬러가 따로 놀아 브랜드의 정체성 확인이 어렵다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59804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메인 홈페이지의 상단 이미지가 건물이라 제약회사라는 느낌을 한번에 느끼기엔 어려움이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8" y="1556793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1" y="1556793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372200" y="1566619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6051216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홈페이지 방문 시 팝업 </a:t>
            </a:r>
            <a:r>
              <a:rPr lang="ko-KR" altLang="en-US" sz="1500" dirty="0" err="1" smtClean="0"/>
              <a:t>알림창이</a:t>
            </a:r>
            <a:r>
              <a:rPr lang="ko-KR" altLang="en-US" sz="1500" dirty="0" smtClean="0"/>
              <a:t> 전체화면을 가려 사용자에게 불편함을 준다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372200" y="3191446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2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618</Words>
  <Application>Microsoft Office PowerPoint</Application>
  <PresentationFormat>화면 슬라이드 쇼(4:3)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23</cp:revision>
  <dcterms:created xsi:type="dcterms:W3CDTF">2023-02-07T00:40:04Z</dcterms:created>
  <dcterms:modified xsi:type="dcterms:W3CDTF">2023-02-07T05:33:23Z</dcterms:modified>
</cp:coreProperties>
</file>