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A5B54"/>
    <a:srgbClr val="FFEEDD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조사하기</a:t>
            </a:r>
            <a:endParaRPr lang="en-US" altLang="ko-KR" dirty="0" smtClean="0"/>
          </a:p>
        </p:txBody>
      </p:sp>
      <p:pic>
        <p:nvPicPr>
          <p:cNvPr id="7170" name="Picture 2" descr="C:\Users\13\Desktop\동화약품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9"/>
            <a:ext cx="7920880" cy="32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64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24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407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335389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72998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만 </a:t>
            </a:r>
            <a:r>
              <a:rPr lang="ko-KR" altLang="en-US" sz="150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느낌을 준다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편하다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용이하다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느껴진다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보인다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67478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12439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22920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아이콘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575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29</cp:revision>
  <dcterms:created xsi:type="dcterms:W3CDTF">2023-02-07T00:40:04Z</dcterms:created>
  <dcterms:modified xsi:type="dcterms:W3CDTF">2023-02-07T05:54:38Z</dcterms:modified>
</cp:coreProperties>
</file>