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212121"/>
    <a:srgbClr val="FFEEDD"/>
    <a:srgbClr val="EA5B54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9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536" y="4133895"/>
            <a:ext cx="8711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네오 Heavy" pitchFamily="2" charset="-127"/>
                <a:ea typeface="나눔스퀘어 네오 Heavy" pitchFamily="2" charset="-127"/>
              </a:rPr>
              <a:t>분석 결과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endParaRPr lang="en-US" altLang="ko-KR" sz="3200" dirty="0" smtClean="0">
              <a:latin typeface="나눔스퀘어 네오 Heavy" pitchFamily="2" charset="-127"/>
              <a:ea typeface="나눔스퀘어 네오 Heavy" pitchFamily="2" charset="-127"/>
            </a:endParaRPr>
          </a:p>
          <a:p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528" y="5126234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528" y="559742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28" y="606861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560023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3421" y="588749"/>
            <a:ext cx="7444923" cy="16608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noFill/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02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/>
              <a:t>조사방법과 결과요약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421" y="422560"/>
            <a:ext cx="172115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홈페이지만 봤을 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디자인으로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적으로 신경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편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용이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느껴짐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8017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82344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27305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37786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25016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아이콘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63597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202179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9352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361311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16741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55322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사용자들이 많이 찾는 검색 인터페이스를 메인 상단에 두어 불필요한 행동을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카테고리에 아이콘이 있어 시각적으로 이용하기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98675" y="6150353"/>
            <a:ext cx="4367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수요가 적은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카테고리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기업뉴스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연구개발 등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]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를 간소화 함으로써 스크롤이 짧아져 보기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5229200"/>
            <a:ext cx="230425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컬러와 사이트의 전체적인 컬러가 따로 놀아  브랜드 정체성 확인이 어려움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사이트의 메인 이미지가 회사의 건물이라 외관으로는 제약회사라는 느낌이 전혀 들지 않음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98265" y="6150353"/>
            <a:ext cx="29523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36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 방문 시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팝업창이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모바일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전체화면을 가려버림</a:t>
            </a:r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이용에 불편함이 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084168" y="1344533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084168" y="2969360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8560" y="246506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참고</a:t>
            </a:r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]</a:t>
            </a: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사이트 메인 화면을 </a:t>
            </a:r>
            <a:endParaRPr lang="en-US" altLang="ko-KR" sz="1200" dirty="0" smtClean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다 가려버린 팝업 창</a:t>
            </a:r>
            <a:endParaRPr lang="ko-KR" altLang="en-US" sz="1200" dirty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/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브랜드 컬러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62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44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231493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26211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8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375509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접근성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794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4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5189571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0810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09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6591119" y="1153786"/>
            <a:ext cx="1299040" cy="669554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76256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5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7401" y="1240304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직관적인</a:t>
            </a:r>
            <a:endParaRPr lang="en-US" altLang="ko-KR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아이콘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58218" y="123369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깔끔한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디자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인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51223" y="126004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생산 제품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홍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보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5366"/>
              </p:ext>
            </p:extLst>
          </p:nvPr>
        </p:nvGraphicFramePr>
        <p:xfrm>
          <a:off x="251520" y="2060849"/>
          <a:ext cx="8352928" cy="3432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30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구분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내용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예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아니오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</a:tr>
              <a:tr h="282311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</a:t>
                      </a:r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컬러</a:t>
                      </a:r>
                      <a:endParaRPr lang="ko-KR" altLang="en-US" sz="1200" b="1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컬러를 사용하여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사이트에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브랜드의 정체성을 나타내었는가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컬러를 사용하여 봄 시즌에 대비하였는가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아이콘</a:t>
                      </a:r>
                      <a:endParaRPr lang="ko-KR" altLang="en-US" sz="1200" b="1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글을 읽지 않아도 알아볼 수 있는 아이콘을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사용하였는가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아이콘이 적재적소에 배치 되어있는가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접근성</a:t>
                      </a:r>
                      <a:endParaRPr lang="ko-KR" altLang="en-US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사용자가 원하는 목표까지 불필요한 과정은 없는가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고딕OTF" pitchFamily="34" charset="-127"/>
                          <a:ea typeface="나눔고딕OTF" pitchFamily="34" charset="-127"/>
                        </a:rPr>
                        <a:t>소외계층이 접근하기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용이한가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디자인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최신 </a:t>
                      </a:r>
                      <a:r>
                        <a:rPr lang="ko-KR" altLang="en-US" sz="1200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트렌드에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 맞추어 시각화 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제품 홍보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대표 상품을 홍보 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3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558</Words>
  <Application>Microsoft Office PowerPoint</Application>
  <PresentationFormat>화면 슬라이드 쇼(4:3)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41</cp:revision>
  <dcterms:created xsi:type="dcterms:W3CDTF">2023-02-07T00:40:04Z</dcterms:created>
  <dcterms:modified xsi:type="dcterms:W3CDTF">2023-02-07T06:36:22Z</dcterms:modified>
</cp:coreProperties>
</file>