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43" autoAdjust="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25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AC6B-8757-4BF3-B4B7-1EB67E843808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1B195-BFE2-4077-A0A9-3124DB2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1B195-BFE2-4077-A0A9-3124DB2F8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EFCF8-5E16-4CED-944B-F14A142D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167FB-7DC1-4F1E-BA85-83B854B6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3FE52-5E3F-4834-8001-A88AC7C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A5124-5E73-49EB-AC73-048A691B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5C862-FBE7-4A01-8746-689F66C6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6D5EA-CBBD-4E71-9BF4-97DC59F2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C4DF7-58AD-4846-9DBE-4C65E22D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B567E-2DAA-48EE-939A-E2AAE6C6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4131-2298-47D1-84A6-31A30925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1A8C0-365E-4ED4-A192-D13C869C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E5974-AE6F-44EF-83A1-F54B95297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B617E-C5D9-4A68-9B62-00BF28E0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D3FE0-FC69-4B18-975A-36170075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A4051-2A1B-4A30-ABEC-4D482D32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0BEC6-55E7-46A7-AB38-60115C97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BE53-4E64-46F0-AF8E-0416D025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03824-0698-4AAE-AC59-89169448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E73F-84A5-45E7-BB9B-D5AB013D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F0D25-256E-4261-862F-F23D8ED2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EA929-3FBC-432F-AC46-78083754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구부러진 연결선 23">
            <a:extLst>
              <a:ext uri="{FF2B5EF4-FFF2-40B4-BE49-F238E27FC236}">
                <a16:creationId xmlns:a16="http://schemas.microsoft.com/office/drawing/2014/main" id="{E4E3A9B4-20B9-46F0-92BF-82B86C3B10BE}"/>
              </a:ext>
            </a:extLst>
          </p:cNvPr>
          <p:cNvCxnSpPr>
            <a:cxnSpLocks/>
          </p:cNvCxnSpPr>
          <p:nvPr userDrawn="1"/>
        </p:nvCxnSpPr>
        <p:spPr>
          <a:xfrm>
            <a:off x="358219" y="1021910"/>
            <a:ext cx="115195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5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D9B63-9DDD-45E4-998D-24EF7A4B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9603D-E4F8-45FD-BD13-015E6917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C248E-D655-410E-8A8F-E075235E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90276-1840-478B-A590-7E54F5FA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87A50-3A9D-49D1-B450-058D336F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87F6E-8702-41C1-8033-4446C1A3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493C-2B9A-40B5-AC68-753228E5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C2EBD-77FD-459E-8DF5-D61A0637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D8083-8047-4030-862F-32F00A3E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7A457-9E49-4C17-89E2-CE86C08D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A24AE-EC9C-40E1-9369-10D0642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80B09-BFA7-4045-A2BE-FBF0CD90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88D9-531C-4D9F-897C-BD113E860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F0E35-8E79-41A2-A6A4-3F8B94FE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A330F-3A9E-4838-AD85-3C5E22C3B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84ABF7-4074-47F9-8EDD-2A1C85753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1AFDA-7E2D-4EC8-A0F4-093A8D07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7EE6B-3F10-4A99-877D-3DFD9A92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43323C-7745-410F-8ED5-93F94084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956B-F163-445B-AA6D-9BC5D588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F62B5-0A95-4A8A-9765-210ECA23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A4E9F2-E1C1-413F-A6B3-84F8CAC8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A232EE-CBB8-46DD-BFEE-CD08D59F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43E0D9-5041-4F16-9186-3BC03D76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9EBD4-D0F6-4809-AF27-D1D9E67F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3E4ED-D359-4EC7-942A-8FA86D49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8DB65-A0FC-47A1-B831-DDA82283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A05DC-EB8D-4C43-BD8C-A032BA1A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9F1FB-1194-46E2-8908-30119766E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E4770-C46A-443A-8F89-5DBF3489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02411-39C1-41D4-BD5C-3C22010E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994F5-1D16-4823-8BCA-25EBA246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6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758D-2273-4D4B-927A-0905C5F5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40FD1E-E91B-4906-B47C-E8D692EF5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C729-23D3-4EB9-9C54-81F29946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64721-5C15-4C84-A8BF-211AE1E2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D3996-12A0-4C0B-A7B1-02C4622B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B306C-95F9-4D0D-9902-E167B8B1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3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01684-EF6C-4EE1-B401-2F4D4AF8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0"/>
            <a:ext cx="11833781" cy="1011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EAB54-505F-4F7F-BF7E-3A6CC948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F45B0-C5CD-47EC-9500-A61FF4C6C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AB01-66A0-41F6-AB3F-2017C81C0C8C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FC655-EAC4-4B3F-87B1-EF8DD6DA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C1E70-25C2-4C8D-8876-9219A3CAD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39B9-2F6F-4712-9EB3-85E7637C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B6700-BFB4-4F93-B1B1-AC77A7202BAF}"/>
              </a:ext>
            </a:extLst>
          </p:cNvPr>
          <p:cNvSpPr txBox="1"/>
          <p:nvPr userDrawn="1"/>
        </p:nvSpPr>
        <p:spPr>
          <a:xfrm>
            <a:off x="7616858" y="37708"/>
            <a:ext cx="457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Capstone Design I - 2018 Spring Semester</a:t>
            </a:r>
            <a:endParaRPr lang="ko-KR" altLang="en-US" sz="2000" dirty="0">
              <a:latin typeface="Calibri" panose="020F050202020403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자유형 12">
            <a:extLst>
              <a:ext uri="{FF2B5EF4-FFF2-40B4-BE49-F238E27FC236}">
                <a16:creationId xmlns:a16="http://schemas.microsoft.com/office/drawing/2014/main" id="{2803EAD0-AEF5-4536-BEEE-5F791408099C}"/>
              </a:ext>
            </a:extLst>
          </p:cNvPr>
          <p:cNvSpPr/>
          <p:nvPr userDrawn="1"/>
        </p:nvSpPr>
        <p:spPr>
          <a:xfrm>
            <a:off x="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2">
            <a:extLst>
              <a:ext uri="{FF2B5EF4-FFF2-40B4-BE49-F238E27FC236}">
                <a16:creationId xmlns:a16="http://schemas.microsoft.com/office/drawing/2014/main" id="{EB3D3A0A-D170-4128-8B9C-08EB5C4C86C6}"/>
              </a:ext>
            </a:extLst>
          </p:cNvPr>
          <p:cNvSpPr/>
          <p:nvPr userDrawn="1"/>
        </p:nvSpPr>
        <p:spPr>
          <a:xfrm flipH="1" flipV="1">
            <a:off x="5494092" y="6379925"/>
            <a:ext cx="6697907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2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06C5B-ACE3-4D0B-AF0A-25542312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N. ???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50D32-D6DE-4673-A783-B5F0960A73A7}"/>
              </a:ext>
            </a:extLst>
          </p:cNvPr>
          <p:cNvSpPr txBox="1"/>
          <p:nvPr/>
        </p:nvSpPr>
        <p:spPr>
          <a:xfrm>
            <a:off x="358219" y="1134834"/>
            <a:ext cx="11340444" cy="49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SkyLife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셋톱을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리모컨 앱 제작이 가능한가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ACE8-11DF-4B0B-B4BA-03482E744CF6}"/>
              </a:ext>
            </a:extLst>
          </p:cNvPr>
          <p:cNvSpPr txBox="1"/>
          <p:nvPr/>
        </p:nvSpPr>
        <p:spPr>
          <a:xfrm>
            <a:off x="142844" y="642939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지난 이야기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방송 콘텐츠 기반의 추천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07A56-27A5-4110-AA9E-7709E2DE1801}"/>
              </a:ext>
            </a:extLst>
          </p:cNvPr>
          <p:cNvSpPr txBox="1"/>
          <p:nvPr/>
        </p:nvSpPr>
        <p:spPr>
          <a:xfrm>
            <a:off x="697584" y="1725105"/>
            <a:ext cx="11119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스마트폰을 통한 </a:t>
            </a:r>
            <a:r>
              <a:rPr lang="ko-KR" altLang="en-US" dirty="0" err="1"/>
              <a:t>셋톱</a:t>
            </a:r>
            <a:r>
              <a:rPr lang="ko-KR" altLang="en-US" dirty="0"/>
              <a:t> 조작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적외선을 활용한 리모컨이 지배적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TV </a:t>
            </a:r>
            <a:r>
              <a:rPr lang="ko-KR" altLang="en-US" dirty="0"/>
              <a:t>조작은 가능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Wi-fi </a:t>
            </a:r>
            <a:r>
              <a:rPr lang="ko-KR" altLang="en-US" dirty="0"/>
              <a:t>연결을 통한 조작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SkyLife</a:t>
            </a:r>
            <a:r>
              <a:rPr lang="ko-KR" altLang="en-US" dirty="0"/>
              <a:t> </a:t>
            </a:r>
            <a:r>
              <a:rPr lang="ko-KR" altLang="en-US" dirty="0" err="1"/>
              <a:t>셋톱</a:t>
            </a:r>
            <a:r>
              <a:rPr lang="ko-KR" altLang="en-US" dirty="0"/>
              <a:t> 조작이 가능한 지는 미지수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73790D-B433-466D-BBD2-47BA4C5E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800"/>
          <a:stretch/>
        </p:blipFill>
        <p:spPr>
          <a:xfrm>
            <a:off x="7360031" y="1987527"/>
            <a:ext cx="4134385" cy="14414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C0F8B8-0154-41A0-9EE8-5F1A5C26B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031" y="3663090"/>
            <a:ext cx="4134385" cy="19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함초롬돋움"/>
        <a:cs typeface=""/>
      </a:majorFont>
      <a:minorFont>
        <a:latin typeface="Calibri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41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함초롬돋움</vt:lpstr>
      <vt:lpstr>Arial</vt:lpstr>
      <vt:lpstr>Calibri</vt:lpstr>
      <vt:lpstr>Wingdings</vt:lpstr>
      <vt:lpstr>Office 테마</vt:lpstr>
      <vt:lpstr>N.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Soyoung</dc:creator>
  <cp:lastModifiedBy>JUNSUNG KIM</cp:lastModifiedBy>
  <cp:revision>163</cp:revision>
  <dcterms:created xsi:type="dcterms:W3CDTF">2018-01-17T07:14:14Z</dcterms:created>
  <dcterms:modified xsi:type="dcterms:W3CDTF">2018-02-21T05:16:26Z</dcterms:modified>
</cp:coreProperties>
</file>