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FD60C-58E6-4EA0-9EE7-9F44AD23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9CFCF-1ACE-459A-A058-A318C9D54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A96F8-C1D7-4C8A-92CB-56BC18C6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A7341-6082-42C3-8D5E-9663338A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2D622-C2B9-4F57-8E88-0919D377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26403-9F43-4B78-96E6-BD4B3A9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78248-158F-4011-BD4B-B6CD61EC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1093F-DE1F-4E70-AA42-892D1561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5C1C8-61AD-4024-AB97-B150952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F0AA6-64F1-4131-A2C0-D3923309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D4268-1569-448E-BA81-628A60600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718B9-6567-4D1C-929D-FEFF2C43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53A62-4736-4EE9-9373-636B5B0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A1FBE-76CA-453C-A690-BC6D2BEA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968D-DAEA-4347-AB45-695BAAC7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0A145-9856-415E-A6C8-1913A0C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A9CFA-6946-4FF7-A85D-0AF16651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01A8-15F5-40A7-83C2-25294D4E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188F-1111-4728-AB58-556ED8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446BD-473D-4281-98BC-FE7F6687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1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D614-963D-4FF1-B5EC-ECF49232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B6C61-04E9-40D9-B7BE-488B6D5E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D618F-95F1-4374-A00D-9C7ABB63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61357-5195-4B1A-850C-D4185600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5CE0F-086A-4398-BC99-6B493D02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EEC2-4048-44D1-BEDA-C5CC6AD2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1372C-F06D-46F0-B39C-DAD219E87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65AAB-448B-4933-8731-7BF94032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ED85D-EB0F-4065-8D87-506B62AA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20664-2BFF-416E-850B-85687FE5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A5239-476F-45E2-8955-9583902B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2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11F6D-D1E3-4C5C-BC11-82746653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A10AB-EFB1-4C72-B27C-24455CF6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5F7DA-211D-4125-B893-9F4A6B470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B5D79-A74E-4988-A962-187AF8D8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B9DE7-73E4-46F2-A52F-1A14D6DC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8B080-FDB6-47D1-A921-4204F16B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DA80B-3336-4636-9CAB-D7993E6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EC477-3CCE-4E23-AE47-3ADAB46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E56C3-278C-470F-A790-AB59E6A7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65D2D1-C088-48AB-9264-D45568F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B60369-3B94-4C59-BD95-9470462D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ECEE5C-0BE7-4510-A0C0-83AF3E9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6673D-2EF0-486C-AF59-1EF1E0F9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94CECC-D1E0-4FB6-904A-16318CA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41A76-90C7-458E-A908-0A4E6D48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C259-5F7B-46E8-A6FC-F67BFE84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3E09D-2454-4434-89A1-E4147FF2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869F2-A46F-4C66-BC66-3439B8AD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648F-33D9-48FD-B149-6F14A264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BEA3C-9087-4EFE-B7B2-BF9075C9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FF854-C680-410F-BE86-FDA22DCD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04FA-1A2E-453F-878E-802EA5F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4E9A7-BA9A-4892-90CC-8B6F8312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7E724-9871-4DCE-B012-5A47779BC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9EB41-A5C2-47BB-A0EF-7364DAD5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A6342-1B5C-499D-9EBA-4150B972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190E1-53CC-4793-AC21-577E7C7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94FF7-F845-468F-8005-821830AF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77C8E-D9B2-4810-AB37-498B8F12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7CA06-5F8A-4E2C-8151-8B021599E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47EB-9755-4E5B-8EA0-BA4B8345782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8CCE-24DC-439E-B521-11D23172D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59DF-C244-4C26-B5B2-309E3886A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38410" y="1570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E922E-FFE3-4C8C-91C4-076F1A4F9E9F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62A3D-F3B8-4F2F-9A40-17D3A4F51A4E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1959-49A8-445B-9152-F896BC532CD6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F4803-B6AE-460E-95F5-BC5B90271F72}"/>
              </a:ext>
            </a:extLst>
          </p:cNvPr>
          <p:cNvSpPr txBox="1"/>
          <p:nvPr/>
        </p:nvSpPr>
        <p:spPr>
          <a:xfrm>
            <a:off x="377505" y="1503025"/>
            <a:ext cx="1249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숙박 정보</a:t>
            </a:r>
            <a:endParaRPr lang="en-US" altLang="ko-KR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C1E91C-1F69-43D0-A820-F05FF3DE29D2}"/>
              </a:ext>
            </a:extLst>
          </p:cNvPr>
          <p:cNvSpPr/>
          <p:nvPr/>
        </p:nvSpPr>
        <p:spPr>
          <a:xfrm>
            <a:off x="377505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E127A84-6165-4AA6-B286-C337FC045F96}"/>
              </a:ext>
            </a:extLst>
          </p:cNvPr>
          <p:cNvSpPr/>
          <p:nvPr/>
        </p:nvSpPr>
        <p:spPr>
          <a:xfrm>
            <a:off x="1739317" y="2069259"/>
            <a:ext cx="1115734" cy="441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대만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38C8EA-0D63-4203-A86D-1FD4C035BEC6}"/>
              </a:ext>
            </a:extLst>
          </p:cNvPr>
          <p:cNvSpPr/>
          <p:nvPr/>
        </p:nvSpPr>
        <p:spPr>
          <a:xfrm>
            <a:off x="3101129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29DE3E-D6F1-431E-B462-50B5223E282B}"/>
              </a:ext>
            </a:extLst>
          </p:cNvPr>
          <p:cNvSpPr/>
          <p:nvPr/>
        </p:nvSpPr>
        <p:spPr>
          <a:xfrm>
            <a:off x="4460142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C36556-50BC-4624-9C50-B15863E16495}"/>
              </a:ext>
            </a:extLst>
          </p:cNvPr>
          <p:cNvSpPr/>
          <p:nvPr/>
        </p:nvSpPr>
        <p:spPr>
          <a:xfrm>
            <a:off x="5807963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태국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CDA9C6-0D6B-4485-BF30-469058E1C8B1}"/>
              </a:ext>
            </a:extLst>
          </p:cNvPr>
          <p:cNvSpPr/>
          <p:nvPr/>
        </p:nvSpPr>
        <p:spPr>
          <a:xfrm>
            <a:off x="377505" y="3746326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</a:t>
            </a:r>
            <a:r>
              <a:rPr lang="en-US" altLang="ko-KR" sz="1400">
                <a:solidFill>
                  <a:schemeClr val="tx1"/>
                </a:solidFill>
              </a:rPr>
              <a:t>|      </a:t>
            </a:r>
            <a:r>
              <a:rPr lang="ko-KR" altLang="en-US" sz="1400">
                <a:solidFill>
                  <a:schemeClr val="tx1"/>
                </a:solidFill>
              </a:rPr>
              <a:t>글쓴이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913594-CED8-4770-B3E9-23FD4AB889CD}"/>
              </a:ext>
            </a:extLst>
          </p:cNvPr>
          <p:cNvSpPr/>
          <p:nvPr/>
        </p:nvSpPr>
        <p:spPr>
          <a:xfrm>
            <a:off x="377505" y="418016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03557E-9820-455E-9831-D81724438178}"/>
              </a:ext>
            </a:extLst>
          </p:cNvPr>
          <p:cNvSpPr/>
          <p:nvPr/>
        </p:nvSpPr>
        <p:spPr>
          <a:xfrm>
            <a:off x="377505" y="4622003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 </a:t>
            </a:r>
            <a:r>
              <a:rPr lang="ko-KR" altLang="en-US" sz="6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F9ED92-1D8D-4B49-8DD9-2D234AFCB0DB}"/>
              </a:ext>
            </a:extLst>
          </p:cNvPr>
          <p:cNvSpPr/>
          <p:nvPr/>
        </p:nvSpPr>
        <p:spPr>
          <a:xfrm>
            <a:off x="377505" y="5055837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</a:t>
            </a:r>
            <a:r>
              <a:rPr lang="ko-KR" altLang="en-US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029951-F5A9-478B-BE35-F2C64844A6BE}"/>
              </a:ext>
            </a:extLst>
          </p:cNvPr>
          <p:cNvSpPr/>
          <p:nvPr/>
        </p:nvSpPr>
        <p:spPr>
          <a:xfrm>
            <a:off x="377505" y="549768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             </a:t>
            </a:r>
            <a:r>
              <a:rPr lang="en-US" altLang="ko-KR" sz="1200">
                <a:solidFill>
                  <a:schemeClr val="tx1"/>
                </a:solidFill>
              </a:rPr>
              <a:t>pjok1122        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96EF8B-6D83-45E5-B027-78492BBF4D0E}"/>
              </a:ext>
            </a:extLst>
          </p:cNvPr>
          <p:cNvSpPr/>
          <p:nvPr/>
        </p:nvSpPr>
        <p:spPr>
          <a:xfrm>
            <a:off x="377505" y="5944309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883E2-E6F7-4C4C-B64F-B6A788707DE6}"/>
              </a:ext>
            </a:extLst>
          </p:cNvPr>
          <p:cNvSpPr/>
          <p:nvPr/>
        </p:nvSpPr>
        <p:spPr>
          <a:xfrm>
            <a:off x="6259577" y="3252607"/>
            <a:ext cx="664120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11ACFC-0198-4003-B4C3-BD916D60F3FB}"/>
              </a:ext>
            </a:extLst>
          </p:cNvPr>
          <p:cNvSpPr txBox="1"/>
          <p:nvPr/>
        </p:nvSpPr>
        <p:spPr>
          <a:xfrm>
            <a:off x="7441718" y="157008"/>
            <a:ext cx="442938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나라 카테고리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카테고리의 개수가 많을 경우 다음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카테고리는 하나만 선택 가능하며</a:t>
            </a:r>
            <a:r>
              <a:rPr lang="en-US" altLang="ko-KR" sz="1600"/>
              <a:t>, </a:t>
            </a:r>
            <a:r>
              <a:rPr lang="ko-KR" altLang="en-US" sz="1600"/>
              <a:t>선택 시 게시글의 목록이 해당 나라에 대한 게시글만 보여진다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검색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검색은 게시물의 제목을 기준으로 검색한다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정렬</a:t>
            </a:r>
            <a:endParaRPr lang="en-US" altLang="ko-KR" sz="1600"/>
          </a:p>
          <a:p>
            <a:r>
              <a:rPr lang="en-US" altLang="ko-KR" sz="1600"/>
              <a:t> - </a:t>
            </a:r>
            <a:r>
              <a:rPr lang="ko-KR" altLang="en-US" sz="1600"/>
              <a:t>정렬은 최신 순과 인기 순 정렬 두 가지 방식을 지원한다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인기 순위는 조회 수와 좋아요 수를 기준으로 한다</a:t>
            </a:r>
            <a:r>
              <a:rPr lang="en-US" altLang="ko-KR" sz="1600"/>
              <a:t>. </a:t>
            </a:r>
            <a:r>
              <a:rPr lang="ko-KR" altLang="en-US" sz="1600"/>
              <a:t>정렬 기준 </a:t>
            </a:r>
            <a:r>
              <a:rPr lang="en-US" altLang="ko-KR" sz="1600"/>
              <a:t>: (‘</a:t>
            </a:r>
            <a:r>
              <a:rPr lang="ko-KR" altLang="en-US" sz="1600"/>
              <a:t>좋아요 수</a:t>
            </a:r>
            <a:r>
              <a:rPr lang="en-US" altLang="ko-KR" sz="1600"/>
              <a:t>’, ‘</a:t>
            </a:r>
            <a:r>
              <a:rPr lang="ko-KR" altLang="en-US" sz="1600"/>
              <a:t>조회수</a:t>
            </a:r>
            <a:r>
              <a:rPr lang="en-US" altLang="ko-KR" sz="1600"/>
              <a:t>‘)</a:t>
            </a:r>
          </a:p>
          <a:p>
            <a:endParaRPr lang="en-US" altLang="ko-KR" sz="1600"/>
          </a:p>
          <a:p>
            <a:r>
              <a:rPr lang="en-US" altLang="ko-KR" sz="2400"/>
              <a:t>4. </a:t>
            </a:r>
            <a:r>
              <a:rPr lang="ko-KR" altLang="en-US" sz="2400"/>
              <a:t>게시물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게시물의 제목의 길이가 길 경우 두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 앞에는 </a:t>
            </a:r>
            <a:r>
              <a:rPr lang="en-US" altLang="ko-KR" sz="1600"/>
              <a:t>‘</a:t>
            </a:r>
            <a:r>
              <a:rPr lang="ko-KR" altLang="en-US" sz="1600"/>
              <a:t>나라</a:t>
            </a:r>
            <a:r>
              <a:rPr lang="en-US" altLang="ko-KR" sz="1600"/>
              <a:t>’ </a:t>
            </a:r>
            <a:r>
              <a:rPr lang="ko-KR" altLang="en-US" sz="1600"/>
              <a:t>카테고리가 표시된다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제목의 끝 부분에는 댓글의 개수를 나타낸다</a:t>
            </a:r>
            <a:r>
              <a:rPr lang="en-US" altLang="ko-KR" sz="1600"/>
              <a:t>.</a:t>
            </a:r>
            <a:endParaRPr lang="en-US" altLang="ko-KR" sz="160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E354-A248-4560-A27E-ED5754E0C4FD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ADBA7-7847-4C99-BF48-225F428A5C8F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964519-C2F6-4F9B-9936-500A72C5388C}"/>
              </a:ext>
            </a:extLst>
          </p:cNvPr>
          <p:cNvSpPr/>
          <p:nvPr/>
        </p:nvSpPr>
        <p:spPr>
          <a:xfrm>
            <a:off x="389393" y="3276972"/>
            <a:ext cx="1003179" cy="332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/>
                </a:solidFill>
              </a:rPr>
              <a:t>최신 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93D739-2A27-4380-95AE-99C5B09D5500}"/>
              </a:ext>
            </a:extLst>
          </p:cNvPr>
          <p:cNvSpPr/>
          <p:nvPr/>
        </p:nvSpPr>
        <p:spPr>
          <a:xfrm>
            <a:off x="1602301" y="3276971"/>
            <a:ext cx="1003179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인기 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CB5FE-B64F-4A25-AD73-8191E25DF9E8}"/>
              </a:ext>
            </a:extLst>
          </p:cNvPr>
          <p:cNvSpPr txBox="1"/>
          <p:nvPr/>
        </p:nvSpPr>
        <p:spPr>
          <a:xfrm>
            <a:off x="377505" y="2941375"/>
            <a:ext cx="12499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정렬</a:t>
            </a:r>
            <a:endParaRPr lang="en-US" altLang="ko-KR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7319-FDF3-44FD-8A0E-772C607AD99C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489055" cy="370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목록</a:t>
            </a:r>
          </a:p>
        </p:txBody>
      </p:sp>
    </p:spTree>
    <p:extLst>
      <p:ext uri="{BB962C8B-B14F-4D97-AF65-F5344CB8AC3E}">
        <p14:creationId xmlns:p14="http://schemas.microsoft.com/office/powerpoint/2010/main" val="30741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63582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2BC0B1-02E2-415C-B17A-EB17D1E6D88D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08961-E974-4407-B95F-0945C2A9FBC8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2922D-675A-411D-82EE-42F474082DEC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3AAAC6-8960-46B3-A372-3FC992D8FE8B}"/>
              </a:ext>
            </a:extLst>
          </p:cNvPr>
          <p:cNvSpPr txBox="1"/>
          <p:nvPr/>
        </p:nvSpPr>
        <p:spPr>
          <a:xfrm>
            <a:off x="377505" y="1503025"/>
            <a:ext cx="1249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숙박 정보</a:t>
            </a:r>
            <a:endParaRPr lang="en-US" altLang="ko-KR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AE06F7E-34F2-44BB-AB5F-8D4F2C0644BF}"/>
              </a:ext>
            </a:extLst>
          </p:cNvPr>
          <p:cNvSpPr/>
          <p:nvPr/>
        </p:nvSpPr>
        <p:spPr>
          <a:xfrm>
            <a:off x="377505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B412187-EEF8-4BA7-884A-3D0594501B8E}"/>
              </a:ext>
            </a:extLst>
          </p:cNvPr>
          <p:cNvSpPr/>
          <p:nvPr/>
        </p:nvSpPr>
        <p:spPr>
          <a:xfrm>
            <a:off x="1739317" y="2069259"/>
            <a:ext cx="1115734" cy="441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대만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1E4407-0D16-41AC-9095-4E907A0B233C}"/>
              </a:ext>
            </a:extLst>
          </p:cNvPr>
          <p:cNvSpPr/>
          <p:nvPr/>
        </p:nvSpPr>
        <p:spPr>
          <a:xfrm>
            <a:off x="3101129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0D731A8-7AEB-4E2F-994C-59238E495378}"/>
              </a:ext>
            </a:extLst>
          </p:cNvPr>
          <p:cNvSpPr/>
          <p:nvPr/>
        </p:nvSpPr>
        <p:spPr>
          <a:xfrm>
            <a:off x="4460142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DABEA91-0D42-4273-8C07-15C397D9BC01}"/>
              </a:ext>
            </a:extLst>
          </p:cNvPr>
          <p:cNvSpPr/>
          <p:nvPr/>
        </p:nvSpPr>
        <p:spPr>
          <a:xfrm>
            <a:off x="5807963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태국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0F79C8-2FE0-4AB9-BDD2-AD2CE1C7EFDE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5F30E-C2D1-42D0-9756-82A5E2D843B0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D5466A-EC1C-4C08-B4FB-166AE6836632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CA88E-1894-41FB-BAD2-6C51019D8C8A}"/>
              </a:ext>
            </a:extLst>
          </p:cNvPr>
          <p:cNvSpPr txBox="1"/>
          <p:nvPr/>
        </p:nvSpPr>
        <p:spPr>
          <a:xfrm>
            <a:off x="377504" y="2718033"/>
            <a:ext cx="332972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</a:p>
          <a:p>
            <a:endParaRPr lang="en-US" altLang="ko-KR" sz="800">
              <a:solidFill>
                <a:srgbClr val="FF0000"/>
              </a:solidFill>
            </a:endParaRPr>
          </a:p>
          <a:p>
            <a:r>
              <a:rPr lang="en-US" altLang="ko-KR"/>
              <a:t>[</a:t>
            </a:r>
            <a:r>
              <a:rPr lang="ko-KR" altLang="en-US" err="1"/>
              <a:t>타이베이</a:t>
            </a:r>
            <a:r>
              <a:rPr lang="en-US" altLang="ko-KR"/>
              <a:t>] </a:t>
            </a:r>
            <a:r>
              <a:rPr lang="ko-KR" altLang="en-US" err="1"/>
              <a:t>타이베이</a:t>
            </a:r>
            <a:r>
              <a:rPr lang="ko-KR" altLang="en-US"/>
              <a:t> 시티 호텔</a:t>
            </a:r>
            <a:endParaRPr lang="en-US" altLang="ko-KR"/>
          </a:p>
          <a:p>
            <a:endParaRPr lang="en-US" altLang="ko-KR" sz="1100"/>
          </a:p>
          <a:p>
            <a:r>
              <a:rPr lang="en-US" altLang="ko-KR"/>
              <a:t>yjhn0715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C8E6C-5E35-46E7-B69F-1F2FCEB5A228}"/>
              </a:ext>
            </a:extLst>
          </p:cNvPr>
          <p:cNvSpPr txBox="1"/>
          <p:nvPr/>
        </p:nvSpPr>
        <p:spPr>
          <a:xfrm>
            <a:off x="146805" y="-514350"/>
            <a:ext cx="168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</a:t>
            </a:r>
          </a:p>
        </p:txBody>
      </p:sp>
    </p:spTree>
    <p:extLst>
      <p:ext uri="{BB962C8B-B14F-4D97-AF65-F5344CB8AC3E}">
        <p14:creationId xmlns:p14="http://schemas.microsoft.com/office/powerpoint/2010/main" val="231054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255</Words>
  <Application>Microsoft Office PowerPoint</Application>
  <PresentationFormat>와이드스크린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Youngjae Park</dc:creator>
  <cp:lastModifiedBy>Youngjae Park</cp:lastModifiedBy>
  <cp:revision>10</cp:revision>
  <dcterms:created xsi:type="dcterms:W3CDTF">2020-01-31T11:43:08Z</dcterms:created>
  <dcterms:modified xsi:type="dcterms:W3CDTF">2020-01-31T13:37:12Z</dcterms:modified>
</cp:coreProperties>
</file>