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75" r:id="rId5"/>
    <p:sldId id="259" r:id="rId6"/>
    <p:sldId id="272" r:id="rId7"/>
    <p:sldId id="263" r:id="rId8"/>
    <p:sldId id="264" r:id="rId9"/>
    <p:sldId id="266" r:id="rId10"/>
    <p:sldId id="273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글" id="{89671413-6A57-4798-8804-BD07BF47056B}">
          <p14:sldIdLst>
            <p14:sldId id="256"/>
            <p14:sldId id="258"/>
            <p14:sldId id="261"/>
            <p14:sldId id="275"/>
            <p14:sldId id="259"/>
            <p14:sldId id="272"/>
          </p14:sldIdLst>
        </p14:section>
        <p14:section name="회원" id="{ED271F20-859A-42F7-8B67-23A6E4E14B8E}">
          <p14:sldIdLst>
            <p14:sldId id="263"/>
            <p14:sldId id="264"/>
            <p14:sldId id="266"/>
            <p14:sldId id="273"/>
            <p14:sldId id="267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FD60C-58E6-4EA0-9EE7-9F44AD23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9CFCF-1ACE-459A-A058-A318C9D54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A96F8-C1D7-4C8A-92CB-56BC18C6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A7341-6082-42C3-8D5E-9663338A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2D622-C2B9-4F57-8E88-0919D377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26403-9F43-4B78-96E6-BD4B3A91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78248-158F-4011-BD4B-B6CD61EC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1093F-DE1F-4E70-AA42-892D1561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5C1C8-61AD-4024-AB97-B1509528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F0AA6-64F1-4131-A2C0-D3923309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D4268-1569-448E-BA81-628A60600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718B9-6567-4D1C-929D-FEFF2C43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53A62-4736-4EE9-9373-636B5B0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A1FBE-76CA-453C-A690-BC6D2BEA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968D-DAEA-4347-AB45-695BAAC7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0A145-9856-415E-A6C8-1913A0C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A9CFA-6946-4FF7-A85D-0AF16651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F01A8-15F5-40A7-83C2-25294D4E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188F-1111-4728-AB58-556ED8A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446BD-473D-4281-98BC-FE7F6687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1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D614-963D-4FF1-B5EC-ECF49232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B6C61-04E9-40D9-B7BE-488B6D5E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D618F-95F1-4374-A00D-9C7ABB63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61357-5195-4B1A-850C-D4185600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5CE0F-086A-4398-BC99-6B493D02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EEC2-4048-44D1-BEDA-C5CC6AD2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1372C-F06D-46F0-B39C-DAD219E87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65AAB-448B-4933-8731-7BF94032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ED85D-EB0F-4065-8D87-506B62AA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20664-2BFF-416E-850B-85687FE5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A5239-476F-45E2-8955-9583902B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2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11F6D-D1E3-4C5C-BC11-82746653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A10AB-EFB1-4C72-B27C-24455CF6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5F7DA-211D-4125-B893-9F4A6B470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B5D79-A74E-4988-A962-187AF8D8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B9DE7-73E4-46F2-A52F-1A14D6DC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88B080-FDB6-47D1-A921-4204F16B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DA80B-3336-4636-9CAB-D7993E62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2EC477-3CCE-4E23-AE47-3ADAB46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7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E56C3-278C-470F-A790-AB59E6A7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65D2D1-C088-48AB-9264-D45568F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B60369-3B94-4C59-BD95-9470462D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ECEE5C-0BE7-4510-A0C0-83AF3E94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6673D-2EF0-486C-AF59-1EF1E0F9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94CECC-D1E0-4FB6-904A-16318CA1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41A76-90C7-458E-A908-0A4E6D48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FC259-5F7B-46E8-A6FC-F67BFE84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3E09D-2454-4434-89A1-E4147FF2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869F2-A46F-4C66-BC66-3439B8AD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648F-33D9-48FD-B149-6F14A264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BEA3C-9087-4EFE-B7B2-BF9075C9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FF854-C680-410F-BE86-FDA22DCD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0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04FA-1A2E-453F-878E-802EA5F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14E9A7-BA9A-4892-90CC-8B6F8312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7E724-9871-4DCE-B012-5A47779BC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9EB41-A5C2-47BB-A0EF-7364DAD5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A6342-1B5C-499D-9EBA-4150B972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190E1-53CC-4793-AC21-577E7C7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8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94FF7-F845-468F-8005-821830AF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77C8E-D9B2-4810-AB37-498B8F12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7CA06-5F8A-4E2C-8151-8B021599E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18CCE-24DC-439E-B521-11D23172D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59DF-C244-4C26-B5B2-309E3886A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38410" y="1570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E922E-FFE3-4C8C-91C4-076F1A4F9E9F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62A3D-F3B8-4F2F-9A40-17D3A4F51A4E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41959-49A8-445B-9152-F896BC532CD6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F4803-B6AE-460E-95F5-BC5B90271F72}"/>
              </a:ext>
            </a:extLst>
          </p:cNvPr>
          <p:cNvSpPr txBox="1"/>
          <p:nvPr/>
        </p:nvSpPr>
        <p:spPr>
          <a:xfrm>
            <a:off x="377505" y="1503025"/>
            <a:ext cx="12499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숙박 정보</a:t>
            </a:r>
            <a:endParaRPr lang="en-US" altLang="ko-KR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C1E91C-1F69-43D0-A820-F05FF3DE29D2}"/>
              </a:ext>
            </a:extLst>
          </p:cNvPr>
          <p:cNvSpPr/>
          <p:nvPr/>
        </p:nvSpPr>
        <p:spPr>
          <a:xfrm>
            <a:off x="377505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E127A84-6165-4AA6-B286-C337FC045F96}"/>
              </a:ext>
            </a:extLst>
          </p:cNvPr>
          <p:cNvSpPr/>
          <p:nvPr/>
        </p:nvSpPr>
        <p:spPr>
          <a:xfrm>
            <a:off x="1739317" y="2069259"/>
            <a:ext cx="1115734" cy="441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대만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38C8EA-0D63-4203-A86D-1FD4C035BEC6}"/>
              </a:ext>
            </a:extLst>
          </p:cNvPr>
          <p:cNvSpPr/>
          <p:nvPr/>
        </p:nvSpPr>
        <p:spPr>
          <a:xfrm>
            <a:off x="3101129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일본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29DE3E-D6F1-431E-B462-50B5223E282B}"/>
              </a:ext>
            </a:extLst>
          </p:cNvPr>
          <p:cNvSpPr/>
          <p:nvPr/>
        </p:nvSpPr>
        <p:spPr>
          <a:xfrm>
            <a:off x="4460142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중국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C36556-50BC-4624-9C50-B15863E16495}"/>
              </a:ext>
            </a:extLst>
          </p:cNvPr>
          <p:cNvSpPr/>
          <p:nvPr/>
        </p:nvSpPr>
        <p:spPr>
          <a:xfrm>
            <a:off x="5807963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태국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CDA9C6-0D6B-4485-BF30-469058E1C8B1}"/>
              </a:ext>
            </a:extLst>
          </p:cNvPr>
          <p:cNvSpPr/>
          <p:nvPr/>
        </p:nvSpPr>
        <p:spPr>
          <a:xfrm>
            <a:off x="377505" y="3746326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</a:t>
            </a:r>
            <a:r>
              <a:rPr lang="en-US" altLang="ko-KR" sz="1400">
                <a:solidFill>
                  <a:schemeClr val="tx1"/>
                </a:solidFill>
              </a:rPr>
              <a:t>|      </a:t>
            </a:r>
            <a:r>
              <a:rPr lang="ko-KR" altLang="en-US" sz="1400">
                <a:solidFill>
                  <a:schemeClr val="tx1"/>
                </a:solidFill>
              </a:rPr>
              <a:t>글쓴이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913594-CED8-4770-B3E9-23FD4AB889CD}"/>
              </a:ext>
            </a:extLst>
          </p:cNvPr>
          <p:cNvSpPr/>
          <p:nvPr/>
        </p:nvSpPr>
        <p:spPr>
          <a:xfrm>
            <a:off x="377505" y="4180160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yjhn0715         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03557E-9820-455E-9831-D81724438178}"/>
              </a:ext>
            </a:extLst>
          </p:cNvPr>
          <p:cNvSpPr/>
          <p:nvPr/>
        </p:nvSpPr>
        <p:spPr>
          <a:xfrm>
            <a:off x="377505" y="4622003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               </a:t>
            </a:r>
            <a:r>
              <a:rPr lang="ko-KR" altLang="en-US" sz="6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F9ED92-1D8D-4B49-8DD9-2D234AFCB0DB}"/>
              </a:ext>
            </a:extLst>
          </p:cNvPr>
          <p:cNvSpPr/>
          <p:nvPr/>
        </p:nvSpPr>
        <p:spPr>
          <a:xfrm>
            <a:off x="377505" y="5055837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              </a:t>
            </a:r>
            <a:r>
              <a:rPr lang="ko-KR" altLang="en-US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2020.1.30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029951-F5A9-478B-BE35-F2C64844A6BE}"/>
              </a:ext>
            </a:extLst>
          </p:cNvPr>
          <p:cNvSpPr/>
          <p:nvPr/>
        </p:nvSpPr>
        <p:spPr>
          <a:xfrm>
            <a:off x="377505" y="5497680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                     </a:t>
            </a:r>
            <a:r>
              <a:rPr lang="en-US" altLang="ko-KR" sz="1200">
                <a:solidFill>
                  <a:schemeClr val="tx1"/>
                </a:solidFill>
              </a:rPr>
              <a:t>pjok1122        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96EF8B-6D83-45E5-B027-78492BBF4D0E}"/>
              </a:ext>
            </a:extLst>
          </p:cNvPr>
          <p:cNvSpPr/>
          <p:nvPr/>
        </p:nvSpPr>
        <p:spPr>
          <a:xfrm>
            <a:off x="377505" y="5944309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        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C883E2-E6F7-4C4C-B64F-B6A788707DE6}"/>
              </a:ext>
            </a:extLst>
          </p:cNvPr>
          <p:cNvSpPr/>
          <p:nvPr/>
        </p:nvSpPr>
        <p:spPr>
          <a:xfrm>
            <a:off x="6259577" y="3252607"/>
            <a:ext cx="664120" cy="3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11ACFC-0198-4003-B4C3-BD916D60F3FB}"/>
              </a:ext>
            </a:extLst>
          </p:cNvPr>
          <p:cNvSpPr txBox="1"/>
          <p:nvPr/>
        </p:nvSpPr>
        <p:spPr>
          <a:xfrm>
            <a:off x="7441718" y="157008"/>
            <a:ext cx="442938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나라 카테고리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나라 카테고리의 개수가 많을 경우 다음 줄로 나타낸다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나라 카테고리는 하나만 선택 가능하며</a:t>
            </a:r>
            <a:r>
              <a:rPr lang="en-US" altLang="ko-KR" sz="1600"/>
              <a:t>, </a:t>
            </a:r>
            <a:r>
              <a:rPr lang="ko-KR" altLang="en-US" sz="1600"/>
              <a:t>선택 시 게시글의 목록이 해당 나라에 대한 게시글만 보여진다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2. </a:t>
            </a:r>
            <a:r>
              <a:rPr lang="ko-KR" altLang="en-US" sz="2400"/>
              <a:t>검색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검색은 게시물의 제목을 기준으로 검색한다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정렬</a:t>
            </a:r>
            <a:endParaRPr lang="en-US" altLang="ko-KR" sz="1600"/>
          </a:p>
          <a:p>
            <a:r>
              <a:rPr lang="en-US" altLang="ko-KR" sz="1600"/>
              <a:t> - </a:t>
            </a:r>
            <a:r>
              <a:rPr lang="ko-KR" altLang="en-US" sz="1600"/>
              <a:t>정렬은 최신 순과 인기 순 정렬 두 가지 방식을 지원한다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인기 순위는 조회 수와 좋아요 수를 기준으로 한다</a:t>
            </a:r>
            <a:r>
              <a:rPr lang="en-US" altLang="ko-KR" sz="1600"/>
              <a:t>. </a:t>
            </a:r>
            <a:r>
              <a:rPr lang="ko-KR" altLang="en-US" sz="1600"/>
              <a:t>정렬 기준 </a:t>
            </a:r>
            <a:r>
              <a:rPr lang="en-US" altLang="ko-KR" sz="1600"/>
              <a:t>: (‘</a:t>
            </a:r>
            <a:r>
              <a:rPr lang="ko-KR" altLang="en-US" sz="1600"/>
              <a:t>좋아요 수</a:t>
            </a:r>
            <a:r>
              <a:rPr lang="en-US" altLang="ko-KR" sz="1600"/>
              <a:t>’, ‘</a:t>
            </a:r>
            <a:r>
              <a:rPr lang="ko-KR" altLang="en-US" sz="1600"/>
              <a:t>조회수</a:t>
            </a:r>
            <a:r>
              <a:rPr lang="en-US" altLang="ko-KR" sz="1600"/>
              <a:t>‘)</a:t>
            </a:r>
          </a:p>
          <a:p>
            <a:endParaRPr lang="en-US" altLang="ko-KR" sz="1600"/>
          </a:p>
          <a:p>
            <a:r>
              <a:rPr lang="en-US" altLang="ko-KR" sz="2400"/>
              <a:t>4. </a:t>
            </a:r>
            <a:r>
              <a:rPr lang="ko-KR" altLang="en-US" sz="2400"/>
              <a:t>게시물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게시물의 제목의 길이가 길 경우 두 줄로 나타낸다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게시물의 제목 앞에는 </a:t>
            </a:r>
            <a:r>
              <a:rPr lang="en-US" altLang="ko-KR" sz="1600"/>
              <a:t>‘</a:t>
            </a:r>
            <a:r>
              <a:rPr lang="ko-KR" altLang="en-US" sz="1600"/>
              <a:t>나라</a:t>
            </a:r>
            <a:r>
              <a:rPr lang="en-US" altLang="ko-KR" sz="1600"/>
              <a:t>’ </a:t>
            </a:r>
            <a:r>
              <a:rPr lang="ko-KR" altLang="en-US" sz="1600"/>
              <a:t>카테고리가 표시된다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게시물의 제목의 끝 부분에는 댓글의 개수를 나타낸다</a:t>
            </a:r>
            <a:r>
              <a:rPr lang="en-US" altLang="ko-KR" sz="1600"/>
              <a:t>.</a:t>
            </a:r>
            <a:endParaRPr lang="en-US" altLang="ko-KR" sz="160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FE354-A248-4560-A27E-ED5754E0C4FD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FADBA7-7847-4C99-BF48-225F428A5C8F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964519-C2F6-4F9B-9936-500A72C5388C}"/>
              </a:ext>
            </a:extLst>
          </p:cNvPr>
          <p:cNvSpPr/>
          <p:nvPr/>
        </p:nvSpPr>
        <p:spPr>
          <a:xfrm>
            <a:off x="389393" y="3276972"/>
            <a:ext cx="1003179" cy="332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/>
                </a:solidFill>
              </a:rPr>
              <a:t>최신 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93D739-2A27-4380-95AE-99C5B09D5500}"/>
              </a:ext>
            </a:extLst>
          </p:cNvPr>
          <p:cNvSpPr/>
          <p:nvPr/>
        </p:nvSpPr>
        <p:spPr>
          <a:xfrm>
            <a:off x="1602301" y="3276971"/>
            <a:ext cx="1003179" cy="3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인기 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CB5FE-B64F-4A25-AD73-8191E25DF9E8}"/>
              </a:ext>
            </a:extLst>
          </p:cNvPr>
          <p:cNvSpPr txBox="1"/>
          <p:nvPr/>
        </p:nvSpPr>
        <p:spPr>
          <a:xfrm>
            <a:off x="377505" y="2941375"/>
            <a:ext cx="124996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정렬</a:t>
            </a:r>
            <a:endParaRPr lang="en-US" altLang="ko-KR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D7319-FDF3-44FD-8A0E-772C607AD99C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489055" cy="370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목록</a:t>
            </a:r>
          </a:p>
        </p:txBody>
      </p:sp>
    </p:spTree>
    <p:extLst>
      <p:ext uri="{BB962C8B-B14F-4D97-AF65-F5344CB8AC3E}">
        <p14:creationId xmlns:p14="http://schemas.microsoft.com/office/powerpoint/2010/main" val="307419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16934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09" y="-504825"/>
            <a:ext cx="321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회원정보 수정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회원 정보 수정 기능</a:t>
            </a:r>
            <a:endParaRPr lang="en-US" altLang="ko-KR" sz="2400"/>
          </a:p>
          <a:p>
            <a:r>
              <a:rPr lang="en-US" altLang="ko-KR" sz="2400"/>
              <a:t> </a:t>
            </a:r>
            <a:r>
              <a:rPr lang="en-US" altLang="ko-KR" sz="1600"/>
              <a:t>- </a:t>
            </a:r>
            <a:r>
              <a:rPr lang="ko-KR" altLang="en-US" sz="1600"/>
              <a:t>회원 정보를 변경할 수 있다</a:t>
            </a:r>
            <a:r>
              <a:rPr lang="en-US" altLang="ko-KR" sz="1600"/>
              <a:t>.</a:t>
            </a:r>
            <a:endParaRPr lang="en-US" altLang="ko-KR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B2536-BA07-4FB5-B1B0-7B095979D17E}"/>
              </a:ext>
            </a:extLst>
          </p:cNvPr>
          <p:cNvSpPr txBox="1"/>
          <p:nvPr/>
        </p:nvSpPr>
        <p:spPr>
          <a:xfrm>
            <a:off x="2326800" y="922287"/>
            <a:ext cx="29244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/>
              <a:t>회원 정보 수정</a:t>
            </a:r>
            <a:endParaRPr lang="en-US" altLang="ko-KR" sz="3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B7198F-90EA-4E3E-88C0-02D1E812CF68}"/>
              </a:ext>
            </a:extLst>
          </p:cNvPr>
          <p:cNvSpPr/>
          <p:nvPr/>
        </p:nvSpPr>
        <p:spPr>
          <a:xfrm>
            <a:off x="1183937" y="1772835"/>
            <a:ext cx="5419725" cy="584775"/>
          </a:xfrm>
          <a:prstGeom prst="rect">
            <a:avLst/>
          </a:prstGeom>
          <a:solidFill>
            <a:schemeClr val="accent3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pjok1122@naver.com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F759F7-CFB1-41ED-BC56-BE2F5CF52449}"/>
              </a:ext>
            </a:extLst>
          </p:cNvPr>
          <p:cNvSpPr/>
          <p:nvPr/>
        </p:nvSpPr>
        <p:spPr>
          <a:xfrm>
            <a:off x="1183936" y="2540322"/>
            <a:ext cx="5419725" cy="58477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현재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1D1E02-8155-467D-B3F9-928DE497D196}"/>
              </a:ext>
            </a:extLst>
          </p:cNvPr>
          <p:cNvSpPr/>
          <p:nvPr/>
        </p:nvSpPr>
        <p:spPr>
          <a:xfrm>
            <a:off x="1183936" y="5012238"/>
            <a:ext cx="5419725" cy="695325"/>
          </a:xfrm>
          <a:prstGeom prst="rect">
            <a:avLst/>
          </a:prstGeom>
          <a:solidFill>
            <a:srgbClr val="9966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수정하기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80187F-5547-4BA1-BF00-B264D0ECB7D6}"/>
              </a:ext>
            </a:extLst>
          </p:cNvPr>
          <p:cNvSpPr/>
          <p:nvPr/>
        </p:nvSpPr>
        <p:spPr>
          <a:xfrm>
            <a:off x="1183936" y="4091833"/>
            <a:ext cx="5419725" cy="58477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변경할 비밀번호 재입력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8E6A56-AC9D-4A69-B6D3-489E14D46511}"/>
              </a:ext>
            </a:extLst>
          </p:cNvPr>
          <p:cNvSpPr/>
          <p:nvPr/>
        </p:nvSpPr>
        <p:spPr>
          <a:xfrm>
            <a:off x="1183936" y="3316077"/>
            <a:ext cx="5419725" cy="58477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accent3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변경할 비밀번호</a:t>
            </a:r>
          </a:p>
        </p:txBody>
      </p:sp>
    </p:spTree>
    <p:extLst>
      <p:ext uri="{BB962C8B-B14F-4D97-AF65-F5344CB8AC3E}">
        <p14:creationId xmlns:p14="http://schemas.microsoft.com/office/powerpoint/2010/main" val="104579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26459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56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작성 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마이페이지 </a:t>
            </a:r>
            <a:r>
              <a:rPr lang="en-US" altLang="ko-KR" sz="2400"/>
              <a:t>– </a:t>
            </a:r>
            <a:r>
              <a:rPr lang="ko-KR" altLang="en-US" sz="2400"/>
              <a:t>작성글</a:t>
            </a:r>
            <a:endParaRPr lang="en-US" altLang="ko-KR" sz="2400"/>
          </a:p>
          <a:p>
            <a:r>
              <a:rPr lang="ko-KR" altLang="en-US" sz="1600"/>
              <a:t> </a:t>
            </a:r>
            <a:r>
              <a:rPr lang="en-US" altLang="ko-KR" sz="1600"/>
              <a:t>- </a:t>
            </a:r>
            <a:r>
              <a:rPr lang="ko-KR" altLang="en-US" sz="1600"/>
              <a:t>자신이 작성한 글을 최신순으로 볼 수 있다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글은 한 페이지에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개씩 보여지며</a:t>
            </a:r>
            <a:r>
              <a:rPr lang="en-US" altLang="ko-KR" sz="1600"/>
              <a:t>, </a:t>
            </a:r>
            <a:r>
              <a:rPr lang="ko-KR" altLang="en-US" sz="1600"/>
              <a:t>한 번에 넘길 수 있는 페이지의 수는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이다</a:t>
            </a:r>
            <a:r>
              <a:rPr lang="en-US" altLang="ko-KR" sz="1600"/>
              <a:t>.</a:t>
            </a:r>
            <a:endParaRPr lang="en-US" altLang="ko-KR" sz="20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하단 부분에는 작성한 글의 총 개수가 명시된다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자신이 작성한 글을 클릭 시 글 상세보기 페이지로 이동한다</a:t>
            </a:r>
            <a:r>
              <a:rPr lang="en-US" altLang="ko-KR" sz="1600"/>
              <a:t>.</a:t>
            </a:r>
            <a:endParaRPr lang="en-US" altLang="ko-KR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accent3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임시 저장 글</a:t>
            </a: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 b="1">
                <a:solidFill>
                  <a:schemeClr val="tx1"/>
                </a:solidFill>
              </a:rPr>
              <a:t>작성 글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>
                <a:solidFill>
                  <a:schemeClr val="accent3"/>
                </a:solidFill>
              </a:rPr>
              <a:t>즐겨찾기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6FFE-9D9C-4A83-A716-DB8CF5CC19B9}"/>
              </a:ext>
            </a:extLst>
          </p:cNvPr>
          <p:cNvSpPr/>
          <p:nvPr/>
        </p:nvSpPr>
        <p:spPr>
          <a:xfrm>
            <a:off x="873345" y="2733119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38BE3-6CA5-45D7-A08B-1C59B87F5905}"/>
              </a:ext>
            </a:extLst>
          </p:cNvPr>
          <p:cNvSpPr/>
          <p:nvPr/>
        </p:nvSpPr>
        <p:spPr>
          <a:xfrm>
            <a:off x="873345" y="316695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86C4A-F7F2-4681-844E-C20A941C5B1E}"/>
              </a:ext>
            </a:extLst>
          </p:cNvPr>
          <p:cNvSpPr/>
          <p:nvPr/>
        </p:nvSpPr>
        <p:spPr>
          <a:xfrm>
            <a:off x="873345" y="3608796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A65989-F814-441E-B9B6-32EBF376CE9D}"/>
              </a:ext>
            </a:extLst>
          </p:cNvPr>
          <p:cNvSpPr/>
          <p:nvPr/>
        </p:nvSpPr>
        <p:spPr>
          <a:xfrm>
            <a:off x="873345" y="4042630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2020.1.30          8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E662B9-555F-4008-A91A-5B098FF52ABF}"/>
              </a:ext>
            </a:extLst>
          </p:cNvPr>
          <p:cNvSpPr/>
          <p:nvPr/>
        </p:nvSpPr>
        <p:spPr>
          <a:xfrm>
            <a:off x="873345" y="448447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	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A82687-74CC-449C-ABAB-4E839AFE2D20}"/>
              </a:ext>
            </a:extLst>
          </p:cNvPr>
          <p:cNvSpPr/>
          <p:nvPr/>
        </p:nvSpPr>
        <p:spPr>
          <a:xfrm>
            <a:off x="873345" y="4931102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62696-2ACE-4F1F-A0E6-9F1136DF3C40}"/>
              </a:ext>
            </a:extLst>
          </p:cNvPr>
          <p:cNvSpPr txBox="1"/>
          <p:nvPr/>
        </p:nvSpPr>
        <p:spPr>
          <a:xfrm>
            <a:off x="2808157" y="1980540"/>
            <a:ext cx="17626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/>
              <a:t>작성 글</a:t>
            </a:r>
            <a:endParaRPr lang="en-US" altLang="ko-KR" sz="3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495DD0-4E41-4044-B2DF-0E86D47FCE35}"/>
              </a:ext>
            </a:extLst>
          </p:cNvPr>
          <p:cNvSpPr/>
          <p:nvPr/>
        </p:nvSpPr>
        <p:spPr>
          <a:xfrm>
            <a:off x="3081336" y="5561538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44B14-21F7-4314-BBF0-25A4716EBE3E}"/>
              </a:ext>
            </a:extLst>
          </p:cNvPr>
          <p:cNvSpPr/>
          <p:nvPr/>
        </p:nvSpPr>
        <p:spPr>
          <a:xfrm>
            <a:off x="3467100" y="5561538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286D8-2F65-4F40-9228-52DB5C5819DB}"/>
              </a:ext>
            </a:extLst>
          </p:cNvPr>
          <p:cNvSpPr/>
          <p:nvPr/>
        </p:nvSpPr>
        <p:spPr>
          <a:xfrm>
            <a:off x="3852864" y="5561538"/>
            <a:ext cx="385764" cy="346717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1FFBB3-53B6-426D-B8E1-52EA5EB54F17}"/>
              </a:ext>
            </a:extLst>
          </p:cNvPr>
          <p:cNvSpPr/>
          <p:nvPr/>
        </p:nvSpPr>
        <p:spPr>
          <a:xfrm>
            <a:off x="2695572" y="5561537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&lt;&lt;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C8AF66-643B-4BDF-9CD9-19091D30F549}"/>
              </a:ext>
            </a:extLst>
          </p:cNvPr>
          <p:cNvSpPr/>
          <p:nvPr/>
        </p:nvSpPr>
        <p:spPr>
          <a:xfrm>
            <a:off x="4238628" y="5561537"/>
            <a:ext cx="385764" cy="3399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&gt;&gt;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02F5E-D737-4D73-A976-8BC05708C8D1}"/>
              </a:ext>
            </a:extLst>
          </p:cNvPr>
          <p:cNvSpPr txBox="1"/>
          <p:nvPr/>
        </p:nvSpPr>
        <p:spPr>
          <a:xfrm>
            <a:off x="4864694" y="5531088"/>
            <a:ext cx="1216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total : 15</a:t>
            </a:r>
          </a:p>
        </p:txBody>
      </p:sp>
    </p:spTree>
    <p:extLst>
      <p:ext uri="{BB962C8B-B14F-4D97-AF65-F5344CB8AC3E}">
        <p14:creationId xmlns:p14="http://schemas.microsoft.com/office/powerpoint/2010/main" val="188105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26459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56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작성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마이페이지 </a:t>
            </a:r>
            <a:r>
              <a:rPr lang="en-US" altLang="ko-KR" sz="2400"/>
              <a:t>– </a:t>
            </a:r>
            <a:r>
              <a:rPr lang="ko-KR" altLang="en-US" sz="2400"/>
              <a:t>작성 댓글</a:t>
            </a:r>
            <a:endParaRPr lang="en-US" altLang="ko-KR" sz="2400"/>
          </a:p>
          <a:p>
            <a:r>
              <a:rPr lang="ko-KR" altLang="en-US" sz="1600"/>
              <a:t> </a:t>
            </a:r>
            <a:r>
              <a:rPr lang="en-US" altLang="ko-KR" sz="1600"/>
              <a:t>- </a:t>
            </a:r>
            <a:r>
              <a:rPr lang="ko-KR" altLang="en-US" sz="1600"/>
              <a:t>자신이 작성한 글을 최신순으로 볼 수 있다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글은 한 페이지에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개씩 보여지며</a:t>
            </a:r>
            <a:r>
              <a:rPr lang="en-US" altLang="ko-KR" sz="1600"/>
              <a:t>, </a:t>
            </a:r>
            <a:r>
              <a:rPr lang="ko-KR" altLang="en-US" sz="1600"/>
              <a:t>한 번에 넘길 수 있는 페이지의 수는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이다</a:t>
            </a:r>
            <a:r>
              <a:rPr lang="en-US" altLang="ko-KR" sz="1600"/>
              <a:t>.</a:t>
            </a:r>
            <a:endParaRPr lang="en-US" altLang="ko-KR" sz="20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하단 부분에는 작성한 댓글의 총 개수가 명시된다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자신이 작성한 댓글을 클릭 시 글 상세보기 페이지로 이동한다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 - </a:t>
            </a:r>
            <a:r>
              <a:rPr lang="ko-KR" altLang="en-US" sz="1600"/>
              <a:t>댓글이 길어질 경우 두 줄로 나타내며 두 줄을 넘어서는 경우는 </a:t>
            </a:r>
            <a:r>
              <a:rPr lang="en-US" altLang="ko-KR" sz="1600">
                <a:solidFill>
                  <a:srgbClr val="FF0000"/>
                </a:solidFill>
              </a:rPr>
              <a:t>…</a:t>
            </a:r>
            <a:r>
              <a:rPr lang="ko-KR" altLang="en-US" sz="1600"/>
              <a:t>으로 나타낸다</a:t>
            </a:r>
            <a:r>
              <a:rPr lang="en-US" altLang="ko-KR" sz="1600"/>
              <a:t>.</a:t>
            </a:r>
            <a:endParaRPr lang="en-US" altLang="ko-KR" sz="20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accent3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임시 저장 글</a:t>
            </a: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 b="1">
                <a:solidFill>
                  <a:schemeClr val="tx1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>
                <a:solidFill>
                  <a:schemeClr val="accent3"/>
                </a:solidFill>
              </a:rPr>
              <a:t>즐겨찾기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6FFE-9D9C-4A83-A716-DB8CF5CC19B9}"/>
              </a:ext>
            </a:extLst>
          </p:cNvPr>
          <p:cNvSpPr/>
          <p:nvPr/>
        </p:nvSpPr>
        <p:spPr>
          <a:xfrm>
            <a:off x="873345" y="2733119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내용                  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좋아요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38BE3-6CA5-45D7-A08B-1C59B87F5905}"/>
              </a:ext>
            </a:extLst>
          </p:cNvPr>
          <p:cNvSpPr/>
          <p:nvPr/>
        </p:nvSpPr>
        <p:spPr>
          <a:xfrm>
            <a:off x="873345" y="316695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 </a:t>
            </a:r>
            <a:r>
              <a:rPr lang="ko-KR" altLang="en-US" sz="1200">
                <a:solidFill>
                  <a:schemeClr val="tx1"/>
                </a:solidFill>
              </a:rPr>
              <a:t>저도 여기 묵었는데 교통이 편리하더라구요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  <a:r>
              <a:rPr lang="ko-KR" altLang="en-US" sz="1200">
                <a:solidFill>
                  <a:schemeClr val="tx1"/>
                </a:solidFill>
              </a:rPr>
              <a:t>  </a:t>
            </a:r>
            <a:r>
              <a:rPr lang="en-US" altLang="ko-KR" sz="1200">
                <a:solidFill>
                  <a:schemeClr val="tx1"/>
                </a:solidFill>
              </a:rPr>
              <a:t>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86C4A-F7F2-4681-844E-C20A941C5B1E}"/>
              </a:ext>
            </a:extLst>
          </p:cNvPr>
          <p:cNvSpPr/>
          <p:nvPr/>
        </p:nvSpPr>
        <p:spPr>
          <a:xfrm>
            <a:off x="873345" y="3608796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 </a:t>
            </a:r>
            <a:r>
              <a:rPr lang="ko-KR" altLang="en-US" sz="1200">
                <a:solidFill>
                  <a:schemeClr val="tx1"/>
                </a:solidFill>
              </a:rPr>
              <a:t>좋은 정보 감사합니다</a:t>
            </a:r>
            <a:r>
              <a:rPr lang="en-US" altLang="ko-KR" sz="1200">
                <a:solidFill>
                  <a:schemeClr val="tx1"/>
                </a:solidFill>
              </a:rPr>
              <a:t>!!</a:t>
            </a:r>
            <a:r>
              <a:rPr lang="en-US" altLang="ko-KR" sz="1200">
                <a:solidFill>
                  <a:srgbClr val="FF0000"/>
                </a:solidFill>
              </a:rPr>
              <a:t>	</a:t>
            </a:r>
            <a:r>
              <a:rPr lang="en-US" altLang="ko-KR" sz="1200">
                <a:solidFill>
                  <a:schemeClr val="tx1"/>
                </a:solidFill>
              </a:rPr>
              <a:t>	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A65989-F814-441E-B9B6-32EBF376CE9D}"/>
              </a:ext>
            </a:extLst>
          </p:cNvPr>
          <p:cNvSpPr/>
          <p:nvPr/>
        </p:nvSpPr>
        <p:spPr>
          <a:xfrm>
            <a:off x="873345" y="4042630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</a:t>
            </a:r>
            <a:r>
              <a:rPr lang="en-US" altLang="ko-KR" sz="1200">
                <a:solidFill>
                  <a:srgbClr val="FF0000"/>
                </a:solidFill>
              </a:rPr>
              <a:t>   </a:t>
            </a:r>
            <a:r>
              <a:rPr lang="ko-KR" altLang="en-US" sz="1200">
                <a:solidFill>
                  <a:srgbClr val="FF0000"/>
                </a:solidFill>
              </a:rPr>
              <a:t>       </a:t>
            </a:r>
            <a:r>
              <a:rPr lang="ko-KR" altLang="en-US" sz="1200">
                <a:solidFill>
                  <a:schemeClr val="tx1"/>
                </a:solidFill>
              </a:rPr>
              <a:t>댓글이 길어질 경우 두 줄로 나타낼 수도 </a:t>
            </a:r>
            <a:r>
              <a:rPr lang="en-US" altLang="ko-KR" sz="1200">
                <a:solidFill>
                  <a:schemeClr val="tx1"/>
                </a:solidFill>
              </a:rPr>
              <a:t>	 2020.1.30          8</a:t>
            </a:r>
          </a:p>
          <a:p>
            <a:pPr lvl="1"/>
            <a:r>
              <a:rPr lang="en-US" altLang="ko-KR" sz="1200">
                <a:solidFill>
                  <a:schemeClr val="tx1"/>
                </a:solidFill>
              </a:rPr>
              <a:t>   </a:t>
            </a:r>
            <a:r>
              <a:rPr lang="ko-KR" altLang="en-US" sz="1200">
                <a:solidFill>
                  <a:schemeClr val="tx1"/>
                </a:solidFill>
              </a:rPr>
              <a:t>있습니다</a:t>
            </a:r>
            <a:r>
              <a:rPr lang="en-US" altLang="ko-KR" sz="1200">
                <a:solidFill>
                  <a:schemeClr val="tx1"/>
                </a:solidFill>
              </a:rPr>
              <a:t>. </a:t>
            </a:r>
            <a:r>
              <a:rPr lang="ko-KR" altLang="en-US" sz="1200">
                <a:solidFill>
                  <a:schemeClr val="tx1"/>
                </a:solidFill>
              </a:rPr>
              <a:t>세 줄은 보기 그러니 길어지면</a:t>
            </a:r>
            <a:r>
              <a:rPr lang="en-US" altLang="ko-KR" sz="1200">
                <a:solidFill>
                  <a:schemeClr val="tx1"/>
                </a:solidFill>
              </a:rPr>
              <a:t> 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E662B9-555F-4008-A91A-5B098FF52ABF}"/>
              </a:ext>
            </a:extLst>
          </p:cNvPr>
          <p:cNvSpPr/>
          <p:nvPr/>
        </p:nvSpPr>
        <p:spPr>
          <a:xfrm>
            <a:off x="873345" y="448447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 </a:t>
            </a:r>
            <a:r>
              <a:rPr lang="ko-KR" altLang="en-US" sz="1200">
                <a:solidFill>
                  <a:schemeClr val="tx1"/>
                </a:solidFill>
              </a:rPr>
              <a:t>타이중은 별로 볼 건 없더라구요</a:t>
            </a:r>
            <a:r>
              <a:rPr lang="en-US" altLang="ko-KR" sz="1200">
                <a:solidFill>
                  <a:schemeClr val="tx1"/>
                </a:solidFill>
              </a:rPr>
              <a:t>.. 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A82687-74CC-449C-ABAB-4E839AFE2D20}"/>
              </a:ext>
            </a:extLst>
          </p:cNvPr>
          <p:cNvSpPr/>
          <p:nvPr/>
        </p:nvSpPr>
        <p:spPr>
          <a:xfrm>
            <a:off x="873345" y="4931102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 </a:t>
            </a:r>
            <a:r>
              <a:rPr lang="ko-KR" altLang="en-US" sz="1200">
                <a:solidFill>
                  <a:schemeClr val="tx1"/>
                </a:solidFill>
              </a:rPr>
              <a:t>가고시마가 요새 뜨는 여행지라네요 ㅎㅎ</a:t>
            </a:r>
            <a:r>
              <a:rPr lang="en-US" altLang="ko-KR" sz="1200">
                <a:solidFill>
                  <a:schemeClr val="tx1"/>
                </a:solidFill>
              </a:rPr>
              <a:t>	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62696-2ACE-4F1F-A0E6-9F1136DF3C40}"/>
              </a:ext>
            </a:extLst>
          </p:cNvPr>
          <p:cNvSpPr txBox="1"/>
          <p:nvPr/>
        </p:nvSpPr>
        <p:spPr>
          <a:xfrm>
            <a:off x="2597455" y="1968110"/>
            <a:ext cx="21840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/>
              <a:t>작성 댓글</a:t>
            </a:r>
            <a:endParaRPr lang="en-US" altLang="ko-KR" sz="3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495DD0-4E41-4044-B2DF-0E86D47FCE35}"/>
              </a:ext>
            </a:extLst>
          </p:cNvPr>
          <p:cNvSpPr/>
          <p:nvPr/>
        </p:nvSpPr>
        <p:spPr>
          <a:xfrm>
            <a:off x="3433761" y="5559663"/>
            <a:ext cx="385764" cy="34671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1FFBB3-53B6-426D-B8E1-52EA5EB54F17}"/>
              </a:ext>
            </a:extLst>
          </p:cNvPr>
          <p:cNvSpPr/>
          <p:nvPr/>
        </p:nvSpPr>
        <p:spPr>
          <a:xfrm>
            <a:off x="3047997" y="5559662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&lt;&lt;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C8AF66-643B-4BDF-9CD9-19091D30F549}"/>
              </a:ext>
            </a:extLst>
          </p:cNvPr>
          <p:cNvSpPr/>
          <p:nvPr/>
        </p:nvSpPr>
        <p:spPr>
          <a:xfrm>
            <a:off x="3819525" y="5559662"/>
            <a:ext cx="385764" cy="3399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&gt;&gt;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02F5E-D737-4D73-A976-8BC05708C8D1}"/>
              </a:ext>
            </a:extLst>
          </p:cNvPr>
          <p:cNvSpPr txBox="1"/>
          <p:nvPr/>
        </p:nvSpPr>
        <p:spPr>
          <a:xfrm>
            <a:off x="4864694" y="5531088"/>
            <a:ext cx="1216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total : 5</a:t>
            </a:r>
          </a:p>
        </p:txBody>
      </p:sp>
    </p:spTree>
    <p:extLst>
      <p:ext uri="{BB962C8B-B14F-4D97-AF65-F5344CB8AC3E}">
        <p14:creationId xmlns:p14="http://schemas.microsoft.com/office/powerpoint/2010/main" val="300695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26459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56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즐겨찾기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마이페이지 </a:t>
            </a:r>
            <a:r>
              <a:rPr lang="en-US" altLang="ko-KR" sz="2400"/>
              <a:t>– </a:t>
            </a:r>
            <a:r>
              <a:rPr lang="ko-KR" altLang="en-US" sz="2400"/>
              <a:t>즐겨찾기</a:t>
            </a:r>
            <a:endParaRPr lang="en-US" altLang="ko-KR" sz="2400"/>
          </a:p>
          <a:p>
            <a:r>
              <a:rPr lang="ko-KR" altLang="en-US" sz="1600"/>
              <a:t> </a:t>
            </a:r>
            <a:r>
              <a:rPr lang="en-US" altLang="ko-KR" sz="1600"/>
              <a:t>- </a:t>
            </a:r>
            <a:r>
              <a:rPr lang="ko-KR" altLang="en-US" sz="1600"/>
              <a:t>자신이 즐겨찾기 한 목록을 최신순으로 볼 수 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글은 한 페이지에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개씩 보여지며</a:t>
            </a:r>
            <a:r>
              <a:rPr lang="en-US" altLang="ko-KR" sz="1600"/>
              <a:t>, </a:t>
            </a:r>
            <a:r>
              <a:rPr lang="ko-KR" altLang="en-US" sz="1600"/>
              <a:t>한 번에 넘길 수 있는 페이지의 수는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이다</a:t>
            </a:r>
            <a:r>
              <a:rPr lang="en-US" altLang="ko-KR" sz="1600"/>
              <a:t>.</a:t>
            </a:r>
            <a:endParaRPr lang="en-US" altLang="ko-KR" sz="20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하단 부분에는 즐겨찾기 글의 총 개수가 명시된다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즐겨찾기 글을 클릭 시 글 상세보기 페이지로 이동한다</a:t>
            </a:r>
            <a:r>
              <a:rPr lang="en-US" altLang="ko-KR" sz="1600"/>
              <a:t>.</a:t>
            </a:r>
            <a:endParaRPr lang="en-US" altLang="ko-KR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accent3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임시 저장 글</a:t>
            </a: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 b="1">
                <a:solidFill>
                  <a:schemeClr val="tx1"/>
                </a:solidFill>
              </a:rPr>
              <a:t>즐겨찾기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6FFE-9D9C-4A83-A716-DB8CF5CC19B9}"/>
              </a:ext>
            </a:extLst>
          </p:cNvPr>
          <p:cNvSpPr/>
          <p:nvPr/>
        </p:nvSpPr>
        <p:spPr>
          <a:xfrm>
            <a:off x="873345" y="2733119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38BE3-6CA5-45D7-A08B-1C59B87F5905}"/>
              </a:ext>
            </a:extLst>
          </p:cNvPr>
          <p:cNvSpPr/>
          <p:nvPr/>
        </p:nvSpPr>
        <p:spPr>
          <a:xfrm>
            <a:off x="873345" y="316695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86C4A-F7F2-4681-844E-C20A941C5B1E}"/>
              </a:ext>
            </a:extLst>
          </p:cNvPr>
          <p:cNvSpPr/>
          <p:nvPr/>
        </p:nvSpPr>
        <p:spPr>
          <a:xfrm>
            <a:off x="873345" y="3608796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A65989-F814-441E-B9B6-32EBF376CE9D}"/>
              </a:ext>
            </a:extLst>
          </p:cNvPr>
          <p:cNvSpPr/>
          <p:nvPr/>
        </p:nvSpPr>
        <p:spPr>
          <a:xfrm>
            <a:off x="873345" y="4042630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2020.1.30          8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E662B9-555F-4008-A91A-5B098FF52ABF}"/>
              </a:ext>
            </a:extLst>
          </p:cNvPr>
          <p:cNvSpPr/>
          <p:nvPr/>
        </p:nvSpPr>
        <p:spPr>
          <a:xfrm>
            <a:off x="873345" y="448447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	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A82687-74CC-449C-ABAB-4E839AFE2D20}"/>
              </a:ext>
            </a:extLst>
          </p:cNvPr>
          <p:cNvSpPr/>
          <p:nvPr/>
        </p:nvSpPr>
        <p:spPr>
          <a:xfrm>
            <a:off x="873345" y="4931102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62696-2ACE-4F1F-A0E6-9F1136DF3C40}"/>
              </a:ext>
            </a:extLst>
          </p:cNvPr>
          <p:cNvSpPr txBox="1"/>
          <p:nvPr/>
        </p:nvSpPr>
        <p:spPr>
          <a:xfrm>
            <a:off x="2760756" y="1980540"/>
            <a:ext cx="20565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/>
              <a:t>즐겨찾기</a:t>
            </a:r>
            <a:endParaRPr lang="en-US" altLang="ko-KR" sz="3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495DD0-4E41-4044-B2DF-0E86D47FCE35}"/>
              </a:ext>
            </a:extLst>
          </p:cNvPr>
          <p:cNvSpPr/>
          <p:nvPr/>
        </p:nvSpPr>
        <p:spPr>
          <a:xfrm>
            <a:off x="3081336" y="5561538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44B14-21F7-4314-BBF0-25A4716EBE3E}"/>
              </a:ext>
            </a:extLst>
          </p:cNvPr>
          <p:cNvSpPr/>
          <p:nvPr/>
        </p:nvSpPr>
        <p:spPr>
          <a:xfrm>
            <a:off x="3467100" y="5561538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286D8-2F65-4F40-9228-52DB5C5819DB}"/>
              </a:ext>
            </a:extLst>
          </p:cNvPr>
          <p:cNvSpPr/>
          <p:nvPr/>
        </p:nvSpPr>
        <p:spPr>
          <a:xfrm>
            <a:off x="3852864" y="5561538"/>
            <a:ext cx="385764" cy="346717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1FFBB3-53B6-426D-B8E1-52EA5EB54F17}"/>
              </a:ext>
            </a:extLst>
          </p:cNvPr>
          <p:cNvSpPr/>
          <p:nvPr/>
        </p:nvSpPr>
        <p:spPr>
          <a:xfrm>
            <a:off x="2695572" y="5561537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&lt;&lt;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C8AF66-643B-4BDF-9CD9-19091D30F549}"/>
              </a:ext>
            </a:extLst>
          </p:cNvPr>
          <p:cNvSpPr/>
          <p:nvPr/>
        </p:nvSpPr>
        <p:spPr>
          <a:xfrm>
            <a:off x="4238628" y="5561537"/>
            <a:ext cx="385764" cy="3399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&gt;&gt;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02F5E-D737-4D73-A976-8BC05708C8D1}"/>
              </a:ext>
            </a:extLst>
          </p:cNvPr>
          <p:cNvSpPr txBox="1"/>
          <p:nvPr/>
        </p:nvSpPr>
        <p:spPr>
          <a:xfrm>
            <a:off x="4864694" y="5531088"/>
            <a:ext cx="1216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total : 15</a:t>
            </a:r>
          </a:p>
        </p:txBody>
      </p:sp>
    </p:spTree>
    <p:extLst>
      <p:ext uri="{BB962C8B-B14F-4D97-AF65-F5344CB8AC3E}">
        <p14:creationId xmlns:p14="http://schemas.microsoft.com/office/powerpoint/2010/main" val="213131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26459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56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</a:t>
            </a:r>
            <a:r>
              <a:rPr lang="ko-KR" altLang="en-US"/>
              <a:t>작성 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마이페이지 </a:t>
            </a:r>
            <a:r>
              <a:rPr lang="en-US" altLang="ko-KR" sz="2400"/>
              <a:t>– </a:t>
            </a:r>
            <a:r>
              <a:rPr lang="ko-KR" altLang="en-US" sz="2400"/>
              <a:t>임시저장 글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임시 저장글은 최대 </a:t>
            </a:r>
            <a:r>
              <a:rPr lang="en-US" altLang="ko-KR" sz="1600"/>
              <a:t>10</a:t>
            </a:r>
            <a:r>
              <a:rPr lang="ko-KR" altLang="en-US" sz="1600"/>
              <a:t>개까지 지원한다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임시 저장글은 제목까지만 보여주며</a:t>
            </a:r>
            <a:r>
              <a:rPr lang="en-US" altLang="ko-KR" sz="1600"/>
              <a:t>, </a:t>
            </a:r>
            <a:r>
              <a:rPr lang="ko-KR" altLang="en-US" sz="1600"/>
              <a:t>클릭 시 글쓰기 화면으로 이동한다</a:t>
            </a:r>
            <a:r>
              <a:rPr lang="en-US" altLang="ko-KR" sz="160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accent3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 b="1">
                <a:solidFill>
                  <a:schemeClr val="tx1"/>
                </a:solidFill>
              </a:rPr>
              <a:t>임시 저장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>
                <a:solidFill>
                  <a:schemeClr val="accent3"/>
                </a:solidFill>
              </a:rPr>
              <a:t>즐겨찾기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6FFE-9D9C-4A83-A716-DB8CF5CC19B9}"/>
              </a:ext>
            </a:extLst>
          </p:cNvPr>
          <p:cNvSpPr/>
          <p:nvPr/>
        </p:nvSpPr>
        <p:spPr>
          <a:xfrm>
            <a:off x="1321019" y="2735727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38BE3-6CA5-45D7-A08B-1C59B87F5905}"/>
              </a:ext>
            </a:extLst>
          </p:cNvPr>
          <p:cNvSpPr/>
          <p:nvPr/>
        </p:nvSpPr>
        <p:spPr>
          <a:xfrm>
            <a:off x="1321019" y="3169561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tx1"/>
                </a:solidFill>
              </a:rPr>
              <a:t>	 2020.1.31        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86C4A-F7F2-4681-844E-C20A941C5B1E}"/>
              </a:ext>
            </a:extLst>
          </p:cNvPr>
          <p:cNvSpPr/>
          <p:nvPr/>
        </p:nvSpPr>
        <p:spPr>
          <a:xfrm>
            <a:off x="1321019" y="3611404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	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2020.1.31         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A65989-F814-441E-B9B6-32EBF376CE9D}"/>
              </a:ext>
            </a:extLst>
          </p:cNvPr>
          <p:cNvSpPr/>
          <p:nvPr/>
        </p:nvSpPr>
        <p:spPr>
          <a:xfrm>
            <a:off x="1321019" y="4045238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 </a:t>
            </a:r>
            <a:r>
              <a:rPr lang="en-US" altLang="ko-KR" sz="1200">
                <a:solidFill>
                  <a:schemeClr val="tx1"/>
                </a:solidFill>
              </a:rPr>
              <a:t>	 2020.1.30         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E662B9-555F-4008-A91A-5B098FF52ABF}"/>
              </a:ext>
            </a:extLst>
          </p:cNvPr>
          <p:cNvSpPr/>
          <p:nvPr/>
        </p:nvSpPr>
        <p:spPr>
          <a:xfrm>
            <a:off x="1321019" y="4487081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 </a:t>
            </a:r>
            <a:r>
              <a:rPr lang="en-US" altLang="ko-KR" sz="1200">
                <a:solidFill>
                  <a:schemeClr val="tx1"/>
                </a:solidFill>
              </a:rPr>
              <a:t>		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A82687-74CC-449C-ABAB-4E839AFE2D20}"/>
              </a:ext>
            </a:extLst>
          </p:cNvPr>
          <p:cNvSpPr/>
          <p:nvPr/>
        </p:nvSpPr>
        <p:spPr>
          <a:xfrm>
            <a:off x="1321019" y="4933710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 </a:t>
            </a:r>
            <a:r>
              <a:rPr lang="en-US" altLang="ko-KR" sz="1200">
                <a:solidFill>
                  <a:schemeClr val="tx1"/>
                </a:solidFill>
              </a:rPr>
              <a:t>	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62696-2ACE-4F1F-A0E6-9F1136DF3C40}"/>
              </a:ext>
            </a:extLst>
          </p:cNvPr>
          <p:cNvSpPr txBox="1"/>
          <p:nvPr/>
        </p:nvSpPr>
        <p:spPr>
          <a:xfrm>
            <a:off x="2509836" y="1964310"/>
            <a:ext cx="203170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/>
              <a:t>임시저장</a:t>
            </a:r>
            <a:endParaRPr lang="en-US" altLang="ko-KR" sz="3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495DD0-4E41-4044-B2DF-0E86D47FCE35}"/>
              </a:ext>
            </a:extLst>
          </p:cNvPr>
          <p:cNvSpPr/>
          <p:nvPr/>
        </p:nvSpPr>
        <p:spPr>
          <a:xfrm>
            <a:off x="3249194" y="5581650"/>
            <a:ext cx="385765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44B14-21F7-4314-BBF0-25A4716EBE3E}"/>
              </a:ext>
            </a:extLst>
          </p:cNvPr>
          <p:cNvSpPr/>
          <p:nvPr/>
        </p:nvSpPr>
        <p:spPr>
          <a:xfrm>
            <a:off x="3634958" y="5581650"/>
            <a:ext cx="385765" cy="346717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1FFBB3-53B6-426D-B8E1-52EA5EB54F17}"/>
              </a:ext>
            </a:extLst>
          </p:cNvPr>
          <p:cNvSpPr/>
          <p:nvPr/>
        </p:nvSpPr>
        <p:spPr>
          <a:xfrm>
            <a:off x="2863430" y="5581649"/>
            <a:ext cx="385765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&lt;&lt;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C8AF66-643B-4BDF-9CD9-19091D30F549}"/>
              </a:ext>
            </a:extLst>
          </p:cNvPr>
          <p:cNvSpPr/>
          <p:nvPr/>
        </p:nvSpPr>
        <p:spPr>
          <a:xfrm>
            <a:off x="4015293" y="5581648"/>
            <a:ext cx="385765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&gt;&gt;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02F5E-D737-4D73-A976-8BC05708C8D1}"/>
              </a:ext>
            </a:extLst>
          </p:cNvPr>
          <p:cNvSpPr txBox="1"/>
          <p:nvPr/>
        </p:nvSpPr>
        <p:spPr>
          <a:xfrm>
            <a:off x="4788494" y="5552263"/>
            <a:ext cx="1216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total : 10</a:t>
            </a:r>
          </a:p>
        </p:txBody>
      </p:sp>
    </p:spTree>
    <p:extLst>
      <p:ext uri="{BB962C8B-B14F-4D97-AF65-F5344CB8AC3E}">
        <p14:creationId xmlns:p14="http://schemas.microsoft.com/office/powerpoint/2010/main" val="81552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2BC0B1-02E2-415C-B17A-EB17D1E6D88D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08961-E974-4407-B95F-0945C2A9FBC8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2922D-675A-411D-82EE-42F474082DEC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0F79C8-2FE0-4AB9-BDD2-AD2CE1C7EFDE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5F30E-C2D1-42D0-9756-82A5E2D843B0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D5466A-EC1C-4C08-B4FB-166AE6836632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CA88E-1894-41FB-BAD2-6C51019D8C8A}"/>
              </a:ext>
            </a:extLst>
          </p:cNvPr>
          <p:cNvSpPr txBox="1"/>
          <p:nvPr/>
        </p:nvSpPr>
        <p:spPr>
          <a:xfrm>
            <a:off x="421550" y="1810650"/>
            <a:ext cx="661330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</a:p>
          <a:p>
            <a:endParaRPr lang="en-US" altLang="ko-KR" sz="800">
              <a:solidFill>
                <a:srgbClr val="FF0000"/>
              </a:solidFill>
            </a:endParaRPr>
          </a:p>
          <a:p>
            <a:r>
              <a:rPr lang="en-US" altLang="ko-KR"/>
              <a:t>[</a:t>
            </a:r>
            <a:r>
              <a:rPr lang="ko-KR" altLang="en-US" err="1"/>
              <a:t>타이베이</a:t>
            </a:r>
            <a:r>
              <a:rPr lang="en-US" altLang="ko-KR"/>
              <a:t>] </a:t>
            </a:r>
            <a:r>
              <a:rPr lang="ko-KR" altLang="en-US" err="1"/>
              <a:t>타이베이</a:t>
            </a:r>
            <a:r>
              <a:rPr lang="ko-KR" altLang="en-US"/>
              <a:t> 시티 호텔</a:t>
            </a:r>
            <a:endParaRPr lang="en-US" altLang="ko-KR"/>
          </a:p>
          <a:p>
            <a:endParaRPr lang="en-US" altLang="ko-KR" sz="1100"/>
          </a:p>
          <a:p>
            <a:r>
              <a:rPr lang="en-US" altLang="ko-KR"/>
              <a:t>yjhn0715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  <a:r>
              <a:rPr lang="en-US" altLang="ko-KR"/>
              <a:t>  </a:t>
            </a:r>
            <a:r>
              <a:rPr lang="ko-KR" altLang="en-US" sz="900">
                <a:solidFill>
                  <a:schemeClr val="accent3"/>
                </a:solidFill>
              </a:rPr>
              <a:t>마지막 수정일자 </a:t>
            </a:r>
            <a:r>
              <a:rPr lang="en-US" altLang="ko-KR" sz="900">
                <a:solidFill>
                  <a:schemeClr val="accent3"/>
                </a:solidFill>
              </a:rPr>
              <a:t>: 2020.2.3</a:t>
            </a:r>
            <a:r>
              <a:rPr lang="en-US" altLang="ko-KR"/>
              <a:t>       </a:t>
            </a:r>
            <a:r>
              <a:rPr lang="ko-KR" altLang="en-US" sz="1400">
                <a:solidFill>
                  <a:schemeClr val="accent3"/>
                </a:solidFill>
              </a:rPr>
              <a:t>조회 </a:t>
            </a:r>
            <a:r>
              <a:rPr lang="en-US" altLang="ko-KR" sz="1400">
                <a:solidFill>
                  <a:schemeClr val="accent3"/>
                </a:solidFill>
              </a:rPr>
              <a:t>32 | </a:t>
            </a:r>
            <a:r>
              <a:rPr lang="ko-KR" altLang="en-US" sz="1400">
                <a:solidFill>
                  <a:schemeClr val="accent3"/>
                </a:solidFill>
              </a:rPr>
              <a:t>댓글 </a:t>
            </a:r>
            <a:r>
              <a:rPr lang="en-US" altLang="ko-KR" sz="1400">
                <a:solidFill>
                  <a:schemeClr val="accent3"/>
                </a:solidFill>
              </a:rPr>
              <a:t>1 | </a:t>
            </a:r>
            <a:r>
              <a:rPr lang="ko-KR" altLang="en-US" sz="1400">
                <a:solidFill>
                  <a:schemeClr val="accent3"/>
                </a:solidFill>
              </a:rPr>
              <a:t>좋아요 </a:t>
            </a:r>
            <a:r>
              <a:rPr lang="en-US" altLang="ko-KR" sz="1400">
                <a:solidFill>
                  <a:schemeClr val="accent3"/>
                </a:solidFill>
              </a:rPr>
              <a:t>3</a:t>
            </a:r>
            <a:endParaRPr lang="en-US" altLang="ko-KR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C8E6C-5E35-46E7-B69F-1F2FCEB5A228}"/>
              </a:ext>
            </a:extLst>
          </p:cNvPr>
          <p:cNvSpPr txBox="1"/>
          <p:nvPr/>
        </p:nvSpPr>
        <p:spPr>
          <a:xfrm>
            <a:off x="146805" y="-514350"/>
            <a:ext cx="168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상세보기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13F2B8-F64C-4675-885C-0DEF8815E891}"/>
              </a:ext>
            </a:extLst>
          </p:cNvPr>
          <p:cNvCxnSpPr/>
          <p:nvPr/>
        </p:nvCxnSpPr>
        <p:spPr>
          <a:xfrm>
            <a:off x="216012" y="3003258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D54C68-38D3-48C3-AF70-F2989ACF876B}"/>
              </a:ext>
            </a:extLst>
          </p:cNvPr>
          <p:cNvSpPr txBox="1"/>
          <p:nvPr/>
        </p:nvSpPr>
        <p:spPr>
          <a:xfrm>
            <a:off x="494950" y="3179222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타이베이 시티 호텔 입구입니다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3BDA5-A5F0-4C98-BEC4-51158226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4" y="3590304"/>
            <a:ext cx="5976543" cy="25204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B279EF-D251-4FDB-A758-15F9C4C9A3AE}"/>
              </a:ext>
            </a:extLst>
          </p:cNvPr>
          <p:cNvSpPr txBox="1"/>
          <p:nvPr/>
        </p:nvSpPr>
        <p:spPr>
          <a:xfrm>
            <a:off x="7441718" y="157008"/>
            <a:ext cx="442938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글 상세보기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제목에서 회원 유저의 아이디를 클릭하면 유저가 작성한 게시글로 넘어갈 수 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게시글의 부가 정보</a:t>
            </a:r>
            <a:r>
              <a:rPr lang="en-US" altLang="ko-KR" sz="1600"/>
              <a:t>(</a:t>
            </a:r>
            <a:r>
              <a:rPr lang="ko-KR" altLang="en-US" sz="1600"/>
              <a:t>작성일</a:t>
            </a:r>
            <a:r>
              <a:rPr lang="en-US" altLang="ko-KR" sz="1600"/>
              <a:t>, </a:t>
            </a:r>
            <a:r>
              <a:rPr lang="ko-KR" altLang="en-US" sz="1600"/>
              <a:t>조회</a:t>
            </a:r>
            <a:r>
              <a:rPr lang="en-US" altLang="ko-KR" sz="1600"/>
              <a:t>, </a:t>
            </a:r>
            <a:r>
              <a:rPr lang="ko-KR" altLang="en-US" sz="1600"/>
              <a:t>댓글</a:t>
            </a:r>
            <a:r>
              <a:rPr lang="en-US" altLang="ko-KR" sz="1600"/>
              <a:t>)</a:t>
            </a:r>
            <a:r>
              <a:rPr lang="ko-KR" altLang="en-US" sz="1600"/>
              <a:t>은 회색으로 클릭이 불가하다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게시글을 수정하는 경우</a:t>
            </a:r>
            <a:r>
              <a:rPr lang="en-US" altLang="ko-KR" sz="1600"/>
              <a:t>, </a:t>
            </a:r>
            <a:r>
              <a:rPr lang="ko-KR" altLang="en-US" sz="1600"/>
              <a:t>날짜 옆에 </a:t>
            </a:r>
            <a:r>
              <a:rPr lang="en-US" altLang="ko-KR" sz="1600"/>
              <a:t>(</a:t>
            </a:r>
            <a:r>
              <a:rPr lang="ko-KR" altLang="en-US" sz="1600"/>
              <a:t>수정됨</a:t>
            </a:r>
            <a:r>
              <a:rPr lang="en-US" altLang="ko-KR" sz="1600"/>
              <a:t>) </a:t>
            </a:r>
            <a:r>
              <a:rPr lang="ko-KR" altLang="en-US" sz="1600"/>
              <a:t>이라는 문구가 표시된다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2. </a:t>
            </a:r>
            <a:r>
              <a:rPr lang="ko-KR" altLang="en-US" sz="2400"/>
              <a:t>좋아요</a:t>
            </a:r>
            <a:r>
              <a:rPr lang="en-US" altLang="ko-KR" sz="2400"/>
              <a:t>, </a:t>
            </a:r>
            <a:r>
              <a:rPr lang="ko-KR" altLang="en-US" sz="2400"/>
              <a:t>신고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좋아요는 로그인을 해야 가능하다</a:t>
            </a:r>
            <a:r>
              <a:rPr lang="en-US" altLang="ko-KR" sz="1600"/>
              <a:t>. </a:t>
            </a:r>
            <a:r>
              <a:rPr lang="ko-KR" altLang="en-US" sz="1600"/>
              <a:t>로그인이 되어있지 않으면 로그인 페이지로 이동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신고는 로그인을 하지 않아도 가능하다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즐겨찾기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즐겨찾기는 로그인 유저만 가능하며</a:t>
            </a:r>
            <a:r>
              <a:rPr lang="en-US" altLang="ko-KR" sz="1600"/>
              <a:t>, </a:t>
            </a:r>
            <a:r>
              <a:rPr lang="ko-KR" altLang="en-US" sz="1600"/>
              <a:t>마이 페이지로 이동했을 때 즐겨찾기에 등록된 글들을 확인할 수 있다</a:t>
            </a:r>
            <a:r>
              <a:rPr lang="en-US" altLang="ko-KR" sz="160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E3ACD1-EBCC-423C-BA5C-985700B9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49" y="6110719"/>
            <a:ext cx="460565" cy="4067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38A188-51B7-4B6D-AAA5-6592D3872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9" y="6152270"/>
            <a:ext cx="400050" cy="379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828656-A8DF-4A52-803F-58935E480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278" y="6152270"/>
            <a:ext cx="362671" cy="3795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8DB767-3B9F-4CCA-8AFB-CEDBC5E7D29B}"/>
              </a:ext>
            </a:extLst>
          </p:cNvPr>
          <p:cNvSpPr txBox="1"/>
          <p:nvPr/>
        </p:nvSpPr>
        <p:spPr>
          <a:xfrm>
            <a:off x="721454" y="6148140"/>
            <a:ext cx="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</a:rPr>
              <a:t>3</a:t>
            </a:r>
            <a:endParaRPr lang="ko-KR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4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52387D-7B2A-488E-8C76-F54E88C8DD82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77C0-21DD-4F1C-A6FC-F5A7F2872873}"/>
              </a:ext>
            </a:extLst>
          </p:cNvPr>
          <p:cNvSpPr txBox="1"/>
          <p:nvPr/>
        </p:nvSpPr>
        <p:spPr>
          <a:xfrm>
            <a:off x="146805" y="-514350"/>
            <a:ext cx="22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상세보기 </a:t>
            </a:r>
            <a:r>
              <a:rPr lang="en-US" altLang="ko-KR"/>
              <a:t>-</a:t>
            </a:r>
            <a:r>
              <a:rPr lang="ko-KR" altLang="en-US"/>
              <a:t> 댓글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44B6C-F2DA-4821-984F-6A06718606AD}"/>
              </a:ext>
            </a:extLst>
          </p:cNvPr>
          <p:cNvSpPr txBox="1"/>
          <p:nvPr/>
        </p:nvSpPr>
        <p:spPr>
          <a:xfrm>
            <a:off x="454506" y="243391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타이베이 시티 호텔 입구입니다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72E9BF-8066-4C5C-9AAF-78B3E73C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0" y="654473"/>
            <a:ext cx="6112585" cy="15085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BCC4B-439E-4219-A41D-40C1705711AB}"/>
              </a:ext>
            </a:extLst>
          </p:cNvPr>
          <p:cNvSpPr txBox="1"/>
          <p:nvPr/>
        </p:nvSpPr>
        <p:spPr>
          <a:xfrm>
            <a:off x="7441718" y="157008"/>
            <a:ext cx="442938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1. </a:t>
            </a:r>
            <a:r>
              <a:rPr lang="ko-KR" altLang="en-US" sz="2400"/>
              <a:t>글 삭제 기능</a:t>
            </a:r>
            <a:endParaRPr lang="en-US" altLang="ko-KR" sz="2400"/>
          </a:p>
          <a:p>
            <a:r>
              <a:rPr lang="en-US" altLang="ko-KR" sz="2400"/>
              <a:t> - </a:t>
            </a:r>
            <a:r>
              <a:rPr lang="ko-KR" altLang="en-US" sz="1600"/>
              <a:t>글 삭제 시에는 댓글도 함께 삭제된다</a:t>
            </a:r>
            <a:r>
              <a:rPr lang="en-US" altLang="ko-KR" sz="1600"/>
              <a:t>.</a:t>
            </a:r>
          </a:p>
          <a:p>
            <a:pPr marL="342900" indent="-342900">
              <a:buAutoNum type="arabicPeriod"/>
            </a:pPr>
            <a:endParaRPr lang="en-US" altLang="ko-KR" sz="2400"/>
          </a:p>
          <a:p>
            <a:r>
              <a:rPr lang="en-US" altLang="ko-KR" sz="2400"/>
              <a:t>2. </a:t>
            </a:r>
            <a:r>
              <a:rPr lang="ko-KR" altLang="en-US" sz="2400"/>
              <a:t>댓글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댓글은 글쓴이와 일반 유저로 구분한다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댓글에는 좋아요 기능이 존재하며</a:t>
            </a:r>
            <a:r>
              <a:rPr lang="en-US" altLang="ko-KR" sz="1600"/>
              <a:t>, </a:t>
            </a:r>
            <a:r>
              <a:rPr lang="ko-KR" altLang="en-US" sz="1600"/>
              <a:t>댓글에 다시 댓글을 다는 기능이 존재한다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댓글 삭제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댓글 삭제 시에는 유저의 아이디는 비공개 처리되며</a:t>
            </a:r>
            <a:r>
              <a:rPr lang="en-US" altLang="ko-KR" sz="1600"/>
              <a:t>, </a:t>
            </a:r>
            <a:r>
              <a:rPr lang="ko-KR" altLang="en-US" sz="1600"/>
              <a:t>댓글의 내용은 </a:t>
            </a:r>
            <a:r>
              <a:rPr lang="en-US" altLang="ko-KR" sz="1600"/>
              <a:t>“</a:t>
            </a:r>
            <a:r>
              <a:rPr lang="ko-KR" altLang="en-US" sz="1600"/>
              <a:t>삭제된 댓글입니다</a:t>
            </a:r>
            <a:r>
              <a:rPr lang="en-US" altLang="ko-KR" sz="1600"/>
              <a:t>.” </a:t>
            </a:r>
            <a:r>
              <a:rPr lang="ko-KR" altLang="en-US" sz="1600"/>
              <a:t>문구가 표시된다</a:t>
            </a:r>
            <a:r>
              <a:rPr lang="en-US" altLang="ko-KR" sz="1600"/>
              <a:t>.</a:t>
            </a:r>
          </a:p>
          <a:p>
            <a:endParaRPr lang="en-US" altLang="ko-KR"/>
          </a:p>
          <a:p>
            <a:r>
              <a:rPr lang="en-US" altLang="ko-KR" sz="2400"/>
              <a:t>4. </a:t>
            </a:r>
            <a:r>
              <a:rPr lang="ko-KR" altLang="en-US" sz="2400"/>
              <a:t>좋아요</a:t>
            </a:r>
            <a:r>
              <a:rPr lang="en-US" altLang="ko-KR" sz="2400"/>
              <a:t>, </a:t>
            </a:r>
            <a:r>
              <a:rPr lang="ko-KR" altLang="en-US" sz="2400"/>
              <a:t>즐겨찾기 클릭 시 토글</a:t>
            </a:r>
            <a:r>
              <a:rPr lang="en-US" altLang="ko-KR" sz="2400"/>
              <a:t> </a:t>
            </a:r>
            <a:r>
              <a:rPr lang="ko-KR" altLang="en-US" sz="2400"/>
              <a:t>적용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좋아요와 즐겨찾기에는 토글을 적용하여 두 번 클릭 시 선택이 취소된다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6E5F00-C3FB-4DA8-A6E2-AAC7BCE2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22" y="3828897"/>
            <a:ext cx="460565" cy="4067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80B5D5-2B3A-4B8A-9BC3-69607F04B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95" y="2254414"/>
            <a:ext cx="400050" cy="379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DD6DDF-50AE-4802-BAD3-2BD3919AC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35" y="2263370"/>
            <a:ext cx="362671" cy="37957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8EB260C-F017-4766-9B5F-75C8C9C6DEA6}"/>
              </a:ext>
            </a:extLst>
          </p:cNvPr>
          <p:cNvCxnSpPr/>
          <p:nvPr/>
        </p:nvCxnSpPr>
        <p:spPr>
          <a:xfrm>
            <a:off x="195039" y="2736558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58C4F-5916-4EAB-B27E-1684757D3EB4}"/>
              </a:ext>
            </a:extLst>
          </p:cNvPr>
          <p:cNvSpPr txBox="1"/>
          <p:nvPr/>
        </p:nvSpPr>
        <p:spPr>
          <a:xfrm>
            <a:off x="675651" y="2254414"/>
            <a:ext cx="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</a:rPr>
              <a:t>3</a:t>
            </a:r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C0ABD-C84B-40A6-A695-A62208C9B150}"/>
              </a:ext>
            </a:extLst>
          </p:cNvPr>
          <p:cNvSpPr txBox="1"/>
          <p:nvPr/>
        </p:nvSpPr>
        <p:spPr>
          <a:xfrm>
            <a:off x="520920" y="2943225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pjok1122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저도 여기 묵었는데</a:t>
            </a:r>
            <a:r>
              <a:rPr lang="en-US" altLang="ko-KR"/>
              <a:t>, </a:t>
            </a:r>
            <a:r>
              <a:rPr lang="ko-KR" altLang="en-US"/>
              <a:t>교통이 정말 편리하더라구요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4371393-0610-4A70-9612-E378317E2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20" y="2966155"/>
            <a:ext cx="429583" cy="3830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89B0032-064C-46F2-BF24-C308A406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71" y="3880318"/>
            <a:ext cx="400050" cy="3795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351007-332F-4A39-BAA8-EA75252850E5}"/>
              </a:ext>
            </a:extLst>
          </p:cNvPr>
          <p:cNvSpPr/>
          <p:nvPr/>
        </p:nvSpPr>
        <p:spPr>
          <a:xfrm>
            <a:off x="454506" y="2894194"/>
            <a:ext cx="6251094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B19AD-C539-4588-801D-8642BB60344A}"/>
              </a:ext>
            </a:extLst>
          </p:cNvPr>
          <p:cNvSpPr txBox="1"/>
          <p:nvPr/>
        </p:nvSpPr>
        <p:spPr>
          <a:xfrm>
            <a:off x="950503" y="3890561"/>
            <a:ext cx="11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댓글달기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4D3707A-584C-48A8-8D4F-2A94AF8F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23" y="5202040"/>
            <a:ext cx="460565" cy="406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8E8878-D4FE-4EB2-B502-14B34DF77583}"/>
              </a:ext>
            </a:extLst>
          </p:cNvPr>
          <p:cNvSpPr txBox="1"/>
          <p:nvPr/>
        </p:nvSpPr>
        <p:spPr>
          <a:xfrm>
            <a:off x="1038322" y="4296684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yjhn0715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좋은 의견 감사합니다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65EA0C0-9189-400C-9190-DDDB28C18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22" y="4319614"/>
            <a:ext cx="429583" cy="38305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B8DA728-8893-48DB-8B59-15F0ED62C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73" y="5233777"/>
            <a:ext cx="400050" cy="37957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0E7DB2-3E58-4AF3-81C3-D611C81578FC}"/>
              </a:ext>
            </a:extLst>
          </p:cNvPr>
          <p:cNvSpPr/>
          <p:nvPr/>
        </p:nvSpPr>
        <p:spPr>
          <a:xfrm>
            <a:off x="971908" y="4247653"/>
            <a:ext cx="6184680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E555110-7A6E-4C48-BB88-6A54F6E7A23E}"/>
              </a:ext>
            </a:extLst>
          </p:cNvPr>
          <p:cNvSpPr/>
          <p:nvPr/>
        </p:nvSpPr>
        <p:spPr>
          <a:xfrm>
            <a:off x="3509454" y="4358550"/>
            <a:ext cx="704850" cy="25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글쓴이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896D87-E187-4515-BCE5-D04800951BC1}"/>
              </a:ext>
            </a:extLst>
          </p:cNvPr>
          <p:cNvSpPr/>
          <p:nvPr/>
        </p:nvSpPr>
        <p:spPr>
          <a:xfrm>
            <a:off x="454506" y="5896777"/>
            <a:ext cx="6527319" cy="57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댓글 에디터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ADEA29B-7196-4FF9-B369-5C613E491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02533" y="4441810"/>
            <a:ext cx="406542" cy="3740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CCCDA5-3FB2-4C08-98AE-714FDA4EFC42}"/>
              </a:ext>
            </a:extLst>
          </p:cNvPr>
          <p:cNvSpPr txBox="1"/>
          <p:nvPr/>
        </p:nvSpPr>
        <p:spPr>
          <a:xfrm>
            <a:off x="1933411" y="3890561"/>
            <a:ext cx="7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삭제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0A79FB-CA23-4B80-BFA7-F0E428A1B832}"/>
              </a:ext>
            </a:extLst>
          </p:cNvPr>
          <p:cNvSpPr txBox="1"/>
          <p:nvPr/>
        </p:nvSpPr>
        <p:spPr>
          <a:xfrm>
            <a:off x="5265329" y="2269891"/>
            <a:ext cx="109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수정하기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330683-61AA-489E-9805-71335C25C3D1}"/>
              </a:ext>
            </a:extLst>
          </p:cNvPr>
          <p:cNvSpPr txBox="1"/>
          <p:nvPr/>
        </p:nvSpPr>
        <p:spPr>
          <a:xfrm>
            <a:off x="6280738" y="2269891"/>
            <a:ext cx="70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53334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52387D-7B2A-488E-8C76-F54E88C8DD82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77C0-21DD-4F1C-A6FC-F5A7F2872873}"/>
              </a:ext>
            </a:extLst>
          </p:cNvPr>
          <p:cNvSpPr txBox="1"/>
          <p:nvPr/>
        </p:nvSpPr>
        <p:spPr>
          <a:xfrm>
            <a:off x="146805" y="-514350"/>
            <a:ext cx="25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상세보기 </a:t>
            </a:r>
            <a:r>
              <a:rPr lang="en-US" altLang="ko-KR"/>
              <a:t>-</a:t>
            </a:r>
            <a:r>
              <a:rPr lang="ko-KR" altLang="en-US"/>
              <a:t> 신고하기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44B6C-F2DA-4821-984F-6A06718606AD}"/>
              </a:ext>
            </a:extLst>
          </p:cNvPr>
          <p:cNvSpPr txBox="1"/>
          <p:nvPr/>
        </p:nvSpPr>
        <p:spPr>
          <a:xfrm>
            <a:off x="454506" y="243391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타이베이 시티 호텔 입구입니다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72E9BF-8066-4C5C-9AAF-78B3E73C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0" y="654473"/>
            <a:ext cx="6112585" cy="15085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BCC4B-439E-4219-A41D-40C1705711AB}"/>
              </a:ext>
            </a:extLst>
          </p:cNvPr>
          <p:cNvSpPr txBox="1"/>
          <p:nvPr/>
        </p:nvSpPr>
        <p:spPr>
          <a:xfrm>
            <a:off x="7441718" y="157008"/>
            <a:ext cx="44293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1. </a:t>
            </a:r>
            <a:r>
              <a:rPr lang="ko-KR" altLang="en-US" sz="2400"/>
              <a:t>신고하기</a:t>
            </a:r>
            <a:endParaRPr lang="en-US" altLang="ko-KR" sz="2400"/>
          </a:p>
          <a:p>
            <a:r>
              <a:rPr lang="en-US" altLang="ko-KR" sz="2400"/>
              <a:t> </a:t>
            </a:r>
            <a:r>
              <a:rPr lang="en-US" altLang="ko-KR" sz="1600"/>
              <a:t>- </a:t>
            </a:r>
            <a:r>
              <a:rPr lang="ko-KR" altLang="en-US" sz="1600"/>
              <a:t>신고하기 버튼 클릭 시 신고하기 모달 창을 띄운다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대표적인 사유를 라디오 박스를 통해 입력받을 수 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기타를 선택하는 경우 사유를 작성할 수 있는 </a:t>
            </a:r>
            <a:r>
              <a:rPr lang="en-US" altLang="ko-KR" sz="1600"/>
              <a:t>textarea</a:t>
            </a:r>
            <a:r>
              <a:rPr lang="ko-KR" altLang="en-US" sz="1600"/>
              <a:t>가 보여진다</a:t>
            </a:r>
            <a:r>
              <a:rPr lang="en-US" altLang="ko-KR" sz="1600"/>
              <a:t>.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6E5F00-C3FB-4DA8-A6E2-AAC7BCE2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22" y="3828897"/>
            <a:ext cx="460565" cy="4067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80B5D5-2B3A-4B8A-9BC3-69607F04B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95" y="2254414"/>
            <a:ext cx="400050" cy="379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DD6DDF-50AE-4802-BAD3-2BD3919AC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35" y="2263370"/>
            <a:ext cx="362671" cy="37957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8EB260C-F017-4766-9B5F-75C8C9C6DEA6}"/>
              </a:ext>
            </a:extLst>
          </p:cNvPr>
          <p:cNvCxnSpPr/>
          <p:nvPr/>
        </p:nvCxnSpPr>
        <p:spPr>
          <a:xfrm>
            <a:off x="195039" y="2736558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58C4F-5916-4EAB-B27E-1684757D3EB4}"/>
              </a:ext>
            </a:extLst>
          </p:cNvPr>
          <p:cNvSpPr txBox="1"/>
          <p:nvPr/>
        </p:nvSpPr>
        <p:spPr>
          <a:xfrm>
            <a:off x="675651" y="2254414"/>
            <a:ext cx="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</a:rPr>
              <a:t>3</a:t>
            </a:r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C0ABD-C84B-40A6-A695-A62208C9B150}"/>
              </a:ext>
            </a:extLst>
          </p:cNvPr>
          <p:cNvSpPr txBox="1"/>
          <p:nvPr/>
        </p:nvSpPr>
        <p:spPr>
          <a:xfrm>
            <a:off x="520920" y="2943225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pjok1122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저도 여기 묵었는데</a:t>
            </a:r>
            <a:r>
              <a:rPr lang="en-US" altLang="ko-KR"/>
              <a:t>, </a:t>
            </a:r>
            <a:r>
              <a:rPr lang="ko-KR" altLang="en-US"/>
              <a:t>교통이 정말 편리하더라구요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4371393-0610-4A70-9612-E378317E2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20" y="2966155"/>
            <a:ext cx="429583" cy="3830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89B0032-064C-46F2-BF24-C308A406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71" y="3880318"/>
            <a:ext cx="400050" cy="3795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351007-332F-4A39-BAA8-EA75252850E5}"/>
              </a:ext>
            </a:extLst>
          </p:cNvPr>
          <p:cNvSpPr/>
          <p:nvPr/>
        </p:nvSpPr>
        <p:spPr>
          <a:xfrm>
            <a:off x="454506" y="2894194"/>
            <a:ext cx="6251094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B19AD-C539-4588-801D-8642BB60344A}"/>
              </a:ext>
            </a:extLst>
          </p:cNvPr>
          <p:cNvSpPr txBox="1"/>
          <p:nvPr/>
        </p:nvSpPr>
        <p:spPr>
          <a:xfrm>
            <a:off x="950503" y="3890561"/>
            <a:ext cx="11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댓글달기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4D3707A-584C-48A8-8D4F-2A94AF8F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23" y="5202040"/>
            <a:ext cx="460565" cy="406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8E8878-D4FE-4EB2-B502-14B34DF77583}"/>
              </a:ext>
            </a:extLst>
          </p:cNvPr>
          <p:cNvSpPr txBox="1"/>
          <p:nvPr/>
        </p:nvSpPr>
        <p:spPr>
          <a:xfrm>
            <a:off x="1038322" y="4296684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yjhn0715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좋은 의견 감사합니다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65EA0C0-9189-400C-9190-DDDB28C18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22" y="4319614"/>
            <a:ext cx="429583" cy="38305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B8DA728-8893-48DB-8B59-15F0ED62C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73" y="5233777"/>
            <a:ext cx="400050" cy="37957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0E7DB2-3E58-4AF3-81C3-D611C81578FC}"/>
              </a:ext>
            </a:extLst>
          </p:cNvPr>
          <p:cNvSpPr/>
          <p:nvPr/>
        </p:nvSpPr>
        <p:spPr>
          <a:xfrm>
            <a:off x="971908" y="4247653"/>
            <a:ext cx="6184680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E555110-7A6E-4C48-BB88-6A54F6E7A23E}"/>
              </a:ext>
            </a:extLst>
          </p:cNvPr>
          <p:cNvSpPr/>
          <p:nvPr/>
        </p:nvSpPr>
        <p:spPr>
          <a:xfrm>
            <a:off x="3509454" y="4358550"/>
            <a:ext cx="704850" cy="25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글쓴이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896D87-E187-4515-BCE5-D04800951BC1}"/>
              </a:ext>
            </a:extLst>
          </p:cNvPr>
          <p:cNvSpPr/>
          <p:nvPr/>
        </p:nvSpPr>
        <p:spPr>
          <a:xfrm>
            <a:off x="454506" y="5896777"/>
            <a:ext cx="6527319" cy="57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댓글 에디터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ADEA29B-7196-4FF9-B369-5C613E491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02533" y="4441810"/>
            <a:ext cx="406542" cy="3740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CCCDA5-3FB2-4C08-98AE-714FDA4EFC42}"/>
              </a:ext>
            </a:extLst>
          </p:cNvPr>
          <p:cNvSpPr txBox="1"/>
          <p:nvPr/>
        </p:nvSpPr>
        <p:spPr>
          <a:xfrm>
            <a:off x="1933411" y="3890561"/>
            <a:ext cx="7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삭제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0A79FB-CA23-4B80-BFA7-F0E428A1B832}"/>
              </a:ext>
            </a:extLst>
          </p:cNvPr>
          <p:cNvSpPr txBox="1"/>
          <p:nvPr/>
        </p:nvSpPr>
        <p:spPr>
          <a:xfrm>
            <a:off x="5265329" y="2269891"/>
            <a:ext cx="109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수정하기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330683-61AA-489E-9805-71335C25C3D1}"/>
              </a:ext>
            </a:extLst>
          </p:cNvPr>
          <p:cNvSpPr txBox="1"/>
          <p:nvPr/>
        </p:nvSpPr>
        <p:spPr>
          <a:xfrm>
            <a:off x="6280738" y="2269891"/>
            <a:ext cx="70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삭제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27C4CBD-9FC3-47EC-94A6-E17F448207AE}"/>
              </a:ext>
            </a:extLst>
          </p:cNvPr>
          <p:cNvGrpSpPr/>
          <p:nvPr/>
        </p:nvGrpSpPr>
        <p:grpSpPr>
          <a:xfrm>
            <a:off x="1377496" y="1274447"/>
            <a:ext cx="5257800" cy="3896519"/>
            <a:chOff x="914400" y="1123156"/>
            <a:chExt cx="5257800" cy="389651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9C2A162-843D-4949-A512-4F104BD4E241}"/>
                </a:ext>
              </a:extLst>
            </p:cNvPr>
            <p:cNvSpPr/>
            <p:nvPr/>
          </p:nvSpPr>
          <p:spPr>
            <a:xfrm>
              <a:off x="914400" y="1123156"/>
              <a:ext cx="5257800" cy="38965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A10CFF-D66C-4BED-976C-F40C07DC8CA3}"/>
                </a:ext>
              </a:extLst>
            </p:cNvPr>
            <p:cNvSpPr txBox="1"/>
            <p:nvPr/>
          </p:nvSpPr>
          <p:spPr>
            <a:xfrm>
              <a:off x="1181100" y="1381125"/>
              <a:ext cx="4686299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신고하기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A47781-BA40-44FE-8784-F63E05CCBFD3}"/>
                </a:ext>
              </a:extLst>
            </p:cNvPr>
            <p:cNvSpPr txBox="1"/>
            <p:nvPr/>
          </p:nvSpPr>
          <p:spPr>
            <a:xfrm>
              <a:off x="1266825" y="2008426"/>
              <a:ext cx="3962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제   목 </a:t>
              </a:r>
              <a:r>
                <a:rPr lang="en-US" altLang="ko-KR" sz="1600"/>
                <a:t>: </a:t>
              </a:r>
              <a:r>
                <a:rPr lang="ko-KR" altLang="en-US" sz="1600"/>
                <a:t>핸드폰 저렴하게 판매합니다</a:t>
              </a:r>
              <a:r>
                <a:rPr lang="en-US" altLang="ko-KR" sz="1600"/>
                <a:t>.</a:t>
              </a:r>
            </a:p>
            <a:p>
              <a:r>
                <a:rPr lang="ko-KR" altLang="en-US" sz="1600"/>
                <a:t>작성자 </a:t>
              </a:r>
              <a:r>
                <a:rPr lang="en-US" altLang="ko-KR" sz="1600"/>
                <a:t>: phonesell@naver.com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7B81601-437F-445A-A168-64121710262F}"/>
                </a:ext>
              </a:extLst>
            </p:cNvPr>
            <p:cNvCxnSpPr>
              <a:cxnSpLocks/>
            </p:cNvCxnSpPr>
            <p:nvPr/>
          </p:nvCxnSpPr>
          <p:spPr>
            <a:xfrm>
              <a:off x="1343025" y="2695575"/>
              <a:ext cx="443865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D768C0-8E1F-4718-87C8-3C5C764C1BEC}"/>
                </a:ext>
              </a:extLst>
            </p:cNvPr>
            <p:cNvSpPr txBox="1"/>
            <p:nvPr/>
          </p:nvSpPr>
          <p:spPr>
            <a:xfrm>
              <a:off x="1266824" y="2797950"/>
              <a:ext cx="451485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사유 선택 </a:t>
              </a:r>
              <a:r>
                <a:rPr lang="en-US" altLang="ko-KR" sz="1600"/>
                <a:t>: </a:t>
              </a:r>
              <a:r>
                <a:rPr lang="ko-KR" altLang="en-US" sz="1200"/>
                <a:t>대표적인 사유 </a:t>
              </a:r>
              <a:r>
                <a:rPr lang="en-US" altLang="ko-KR" sz="1200"/>
                <a:t>1</a:t>
              </a:r>
              <a:r>
                <a:rPr lang="ko-KR" altLang="en-US" sz="1200"/>
                <a:t>개를 선택해주세요</a:t>
              </a:r>
              <a:r>
                <a:rPr lang="en-US" altLang="ko-KR" sz="1200"/>
                <a:t>.</a:t>
              </a:r>
            </a:p>
            <a:p>
              <a:endParaRPr lang="en-US" altLang="ko-KR" sz="1600"/>
            </a:p>
            <a:p>
              <a:r>
                <a:rPr lang="ko-KR" altLang="en-US" sz="1400"/>
                <a:t>ㅇ 부적절한 홍보 게시글</a:t>
              </a:r>
              <a:endParaRPr lang="en-US" altLang="ko-KR" sz="1400"/>
            </a:p>
            <a:p>
              <a:r>
                <a:rPr lang="ko-KR" altLang="en-US" sz="1400"/>
                <a:t>ㅇ 음란성 또는 청소년에게 부적합한 내용</a:t>
              </a:r>
              <a:endParaRPr lang="en-US" altLang="ko-KR" sz="1400"/>
            </a:p>
            <a:p>
              <a:r>
                <a:rPr lang="ko-KR" altLang="en-US" sz="1400"/>
                <a:t>ㅇ 명예훼손</a:t>
              </a:r>
              <a:r>
                <a:rPr lang="en-US" altLang="ko-KR" sz="1400"/>
                <a:t>/</a:t>
              </a:r>
              <a:r>
                <a:rPr lang="ko-KR" altLang="en-US" sz="1400"/>
                <a:t>사생활 침해 및 저작권침해 등</a:t>
              </a:r>
              <a:endParaRPr lang="en-US" altLang="ko-KR" sz="1400"/>
            </a:p>
            <a:p>
              <a:r>
                <a:rPr lang="ko-KR" altLang="en-US" sz="1400"/>
                <a:t>ㅇ 기타</a:t>
              </a:r>
              <a:endParaRPr lang="en-US" altLang="ko-KR" sz="140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68F0B8-2113-43D1-9265-F6095D4A42E7}"/>
                </a:ext>
              </a:extLst>
            </p:cNvPr>
            <p:cNvSpPr/>
            <p:nvPr/>
          </p:nvSpPr>
          <p:spPr>
            <a:xfrm>
              <a:off x="2543175" y="4327287"/>
              <a:ext cx="1047750" cy="3048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신고하기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B1D6046-CDDA-4FF9-919E-AFA30DF6535D}"/>
                </a:ext>
              </a:extLst>
            </p:cNvPr>
            <p:cNvSpPr/>
            <p:nvPr/>
          </p:nvSpPr>
          <p:spPr>
            <a:xfrm>
              <a:off x="3829050" y="4327287"/>
              <a:ext cx="628650" cy="3048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79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6AC51C-68B6-42E1-ACF0-81BB4CAA9C2E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0AF76-C350-4152-96BC-13A04F4E66E9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A55CB-FDD8-445B-8258-0C44B1DF851B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AA72C-9A33-4CF2-8C9E-F1F4F84F9CA2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28A7A-3DAF-4BEF-938E-4DF2C8DB2165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8022D-ADEE-4C4D-B4F5-F60EAF8D78C6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2C0AF-9A07-4D08-BD7E-022AFBB760A6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5E227-24B4-46EA-B0D5-CC01157C04B7}"/>
              </a:ext>
            </a:extLst>
          </p:cNvPr>
          <p:cNvSpPr txBox="1"/>
          <p:nvPr/>
        </p:nvSpPr>
        <p:spPr>
          <a:xfrm>
            <a:off x="421550" y="1810650"/>
            <a:ext cx="661330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국가</a:t>
            </a:r>
            <a:r>
              <a:rPr lang="en-US" altLang="ko-KR" sz="1200">
                <a:solidFill>
                  <a:srgbClr val="FF0000"/>
                </a:solidFill>
              </a:rPr>
              <a:t>] v</a:t>
            </a:r>
          </a:p>
          <a:p>
            <a:endParaRPr lang="en-US" altLang="ko-KR" sz="1100"/>
          </a:p>
          <a:p>
            <a:r>
              <a:rPr lang="ko-KR" altLang="en-US">
                <a:solidFill>
                  <a:schemeClr val="accent3"/>
                </a:solidFill>
              </a:rPr>
              <a:t>예시</a:t>
            </a:r>
            <a:r>
              <a:rPr lang="en-US" altLang="ko-KR">
                <a:solidFill>
                  <a:schemeClr val="accent3"/>
                </a:solidFill>
              </a:rPr>
              <a:t>) [</a:t>
            </a:r>
            <a:r>
              <a:rPr lang="ko-KR" altLang="en-US">
                <a:solidFill>
                  <a:schemeClr val="accent3"/>
                </a:solidFill>
              </a:rPr>
              <a:t>타이베이</a:t>
            </a:r>
            <a:r>
              <a:rPr lang="en-US" altLang="ko-KR">
                <a:solidFill>
                  <a:schemeClr val="accent3"/>
                </a:solidFill>
              </a:rPr>
              <a:t>] </a:t>
            </a:r>
            <a:r>
              <a:rPr lang="ko-KR" altLang="en-US">
                <a:solidFill>
                  <a:schemeClr val="accent3"/>
                </a:solidFill>
              </a:rPr>
              <a:t>코 슬립 한커우</a:t>
            </a:r>
            <a:endParaRPr lang="en-US" altLang="ko-KR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DF66B-13AF-4F23-AEB6-78EE151715E5}"/>
              </a:ext>
            </a:extLst>
          </p:cNvPr>
          <p:cNvSpPr txBox="1"/>
          <p:nvPr/>
        </p:nvSpPr>
        <p:spPr>
          <a:xfrm>
            <a:off x="146805" y="-514350"/>
            <a:ext cx="244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쓰기</a:t>
            </a:r>
            <a:r>
              <a:rPr lang="en-US" altLang="ko-KR"/>
              <a:t>(</a:t>
            </a:r>
            <a:r>
              <a:rPr lang="ko-KR" altLang="en-US"/>
              <a:t>수정하기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AF2E4C-8F0A-4850-B348-7EE698F2E781}"/>
              </a:ext>
            </a:extLst>
          </p:cNvPr>
          <p:cNvCxnSpPr/>
          <p:nvPr/>
        </p:nvCxnSpPr>
        <p:spPr>
          <a:xfrm>
            <a:off x="195039" y="2765133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637AA4-0EE5-4417-99F8-8F1CF0CF224E}"/>
              </a:ext>
            </a:extLst>
          </p:cNvPr>
          <p:cNvSpPr txBox="1"/>
          <p:nvPr/>
        </p:nvSpPr>
        <p:spPr>
          <a:xfrm>
            <a:off x="511024" y="2959462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에디터를 이용해서 이미지</a:t>
            </a:r>
            <a:r>
              <a:rPr lang="en-US" altLang="ko-KR"/>
              <a:t>, </a:t>
            </a:r>
            <a:r>
              <a:rPr lang="ko-KR" altLang="en-US"/>
              <a:t>동영상 첨부가 가능하다</a:t>
            </a:r>
            <a:r>
              <a:rPr lang="en-US" altLang="ko-KR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41E5E7-5F25-4B1A-9426-CA84C629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5" y="3523122"/>
            <a:ext cx="5976543" cy="2520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1A0E68-DC7E-488D-9C5A-355F29D89AF6}"/>
              </a:ext>
            </a:extLst>
          </p:cNvPr>
          <p:cNvSpPr txBox="1"/>
          <p:nvPr/>
        </p:nvSpPr>
        <p:spPr>
          <a:xfrm>
            <a:off x="7441718" y="157008"/>
            <a:ext cx="4429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글 작성하기</a:t>
            </a:r>
            <a:endParaRPr lang="en-US" altLang="ko-KR" sz="24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국가 카테고리는 아시아 리스트 중에 선택이 가능하다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게시글을 작성하는 에디터는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를 사용한다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게시글은 임시저장 기능과 불러오기 기능이 존재한다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800"/>
              <a:t>2. </a:t>
            </a:r>
            <a:r>
              <a:rPr lang="ko-KR" altLang="en-US" sz="2800"/>
              <a:t>임시저장</a:t>
            </a:r>
            <a:endParaRPr lang="en-US" altLang="ko-KR" sz="1600"/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임시저장을 클릭하면 불러오기에 추가되며</a:t>
            </a:r>
            <a:r>
              <a:rPr lang="en-US" altLang="ko-KR" sz="1600"/>
              <a:t>, </a:t>
            </a:r>
            <a:r>
              <a:rPr lang="ko-KR" altLang="en-US" sz="1600"/>
              <a:t>추후에 작성한 내용을 이어서 작성할 수 있다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임시저장글은 최대 </a:t>
            </a:r>
            <a:r>
              <a:rPr lang="en-US" altLang="ko-KR" sz="1600"/>
              <a:t>10</a:t>
            </a:r>
            <a:r>
              <a:rPr lang="ko-KR" altLang="en-US" sz="1600"/>
              <a:t>까지 저장이 가능하다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임시저장은 반드시 제목을 포함해야 한다</a:t>
            </a:r>
            <a:r>
              <a:rPr lang="en-US" altLang="ko-KR" sz="1600"/>
              <a:t>.</a:t>
            </a:r>
            <a:endParaRPr lang="en-US" altLang="ko-KR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06ED2-44FB-4D40-BD4D-A9F8D4D1A3D8}"/>
              </a:ext>
            </a:extLst>
          </p:cNvPr>
          <p:cNvSpPr txBox="1"/>
          <p:nvPr/>
        </p:nvSpPr>
        <p:spPr>
          <a:xfrm>
            <a:off x="4876609" y="2381003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임시저장</a:t>
            </a:r>
            <a:endParaRPr lang="en-US" altLang="ko-KR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5DA15-8729-4A54-854A-9BC9F4C0889A}"/>
              </a:ext>
            </a:extLst>
          </p:cNvPr>
          <p:cNvSpPr txBox="1"/>
          <p:nvPr/>
        </p:nvSpPr>
        <p:spPr>
          <a:xfrm>
            <a:off x="5955732" y="2381002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불러오기</a:t>
            </a:r>
            <a:endParaRPr lang="en-US" altLang="ko-KR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0CFD4-C717-4335-A20F-E2CDA1D1702D}"/>
              </a:ext>
            </a:extLst>
          </p:cNvPr>
          <p:cNvSpPr txBox="1"/>
          <p:nvPr/>
        </p:nvSpPr>
        <p:spPr>
          <a:xfrm>
            <a:off x="6166279" y="6208886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게시하기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103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4113A1-3BF7-415F-BED4-CF13CEE9F9C6}"/>
              </a:ext>
            </a:extLst>
          </p:cNvPr>
          <p:cNvSpPr txBox="1"/>
          <p:nvPr/>
        </p:nvSpPr>
        <p:spPr>
          <a:xfrm>
            <a:off x="146805" y="-514350"/>
            <a:ext cx="244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글쓰기 </a:t>
            </a:r>
            <a:r>
              <a:rPr lang="en-US" altLang="ko-KR"/>
              <a:t>- </a:t>
            </a:r>
            <a:r>
              <a:rPr lang="ko-KR" altLang="en-US"/>
              <a:t>불러오기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377A47-F51F-400F-9761-6A483A74714F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50D1E-3E6B-4325-8086-FEEA706A4178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47345-95F4-412E-B643-5AFF47DC1B3F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938C6-9C75-49D8-97BA-199C828F8B81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6784F-7A3B-42D4-AFBA-6BD81407BC28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5E148-5B97-4457-A83E-68E6186BF97A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2707E-9E37-4B5B-A5DF-DF0329803C3F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7013F-4CBD-4F8E-97F4-BA865A58FBD1}"/>
              </a:ext>
            </a:extLst>
          </p:cNvPr>
          <p:cNvSpPr txBox="1"/>
          <p:nvPr/>
        </p:nvSpPr>
        <p:spPr>
          <a:xfrm>
            <a:off x="421550" y="1810650"/>
            <a:ext cx="661330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국가</a:t>
            </a:r>
            <a:r>
              <a:rPr lang="en-US" altLang="ko-KR" sz="1200">
                <a:solidFill>
                  <a:srgbClr val="FF0000"/>
                </a:solidFill>
              </a:rPr>
              <a:t>] v</a:t>
            </a:r>
          </a:p>
          <a:p>
            <a:endParaRPr lang="en-US" altLang="ko-KR" sz="1100"/>
          </a:p>
          <a:p>
            <a:r>
              <a:rPr lang="ko-KR" altLang="en-US">
                <a:solidFill>
                  <a:schemeClr val="accent3"/>
                </a:solidFill>
              </a:rPr>
              <a:t>예시</a:t>
            </a:r>
            <a:r>
              <a:rPr lang="en-US" altLang="ko-KR">
                <a:solidFill>
                  <a:schemeClr val="accent3"/>
                </a:solidFill>
              </a:rPr>
              <a:t>) [</a:t>
            </a:r>
            <a:r>
              <a:rPr lang="ko-KR" altLang="en-US">
                <a:solidFill>
                  <a:schemeClr val="accent3"/>
                </a:solidFill>
              </a:rPr>
              <a:t>타이베이</a:t>
            </a:r>
            <a:r>
              <a:rPr lang="en-US" altLang="ko-KR">
                <a:solidFill>
                  <a:schemeClr val="accent3"/>
                </a:solidFill>
              </a:rPr>
              <a:t>] </a:t>
            </a:r>
            <a:r>
              <a:rPr lang="ko-KR" altLang="en-US">
                <a:solidFill>
                  <a:schemeClr val="accent3"/>
                </a:solidFill>
              </a:rPr>
              <a:t>코 슬립 한커우</a:t>
            </a:r>
            <a:endParaRPr lang="en-US" altLang="ko-KR">
              <a:solidFill>
                <a:schemeClr val="accent3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F2ABF8-3013-4525-92E4-058B84377085}"/>
              </a:ext>
            </a:extLst>
          </p:cNvPr>
          <p:cNvCxnSpPr/>
          <p:nvPr/>
        </p:nvCxnSpPr>
        <p:spPr>
          <a:xfrm>
            <a:off x="195039" y="2765133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D22346-72DC-41F7-ABF5-D7EB28253A04}"/>
              </a:ext>
            </a:extLst>
          </p:cNvPr>
          <p:cNvSpPr txBox="1"/>
          <p:nvPr/>
        </p:nvSpPr>
        <p:spPr>
          <a:xfrm>
            <a:off x="511024" y="2959462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에디터를 이용해서 이미지</a:t>
            </a:r>
            <a:r>
              <a:rPr lang="en-US" altLang="ko-KR"/>
              <a:t>, </a:t>
            </a:r>
            <a:r>
              <a:rPr lang="ko-KR" altLang="en-US"/>
              <a:t>동영상 첨부가 가능하다</a:t>
            </a:r>
            <a:r>
              <a:rPr lang="en-US" altLang="ko-KR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D28A4B8-C819-402C-BFCC-C1550C7A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5" y="3523122"/>
            <a:ext cx="5976543" cy="25204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A2B09B-7CD4-4B5C-A608-6321D3CFF982}"/>
              </a:ext>
            </a:extLst>
          </p:cNvPr>
          <p:cNvSpPr txBox="1"/>
          <p:nvPr/>
        </p:nvSpPr>
        <p:spPr>
          <a:xfrm>
            <a:off x="7441718" y="157008"/>
            <a:ext cx="4429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불러오기 기능</a:t>
            </a:r>
            <a:endParaRPr lang="en-US" altLang="ko-KR" sz="24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임시 저장글이라는 </a:t>
            </a:r>
            <a:r>
              <a:rPr lang="en-US" altLang="ko-KR" sz="1600"/>
              <a:t>modal </a:t>
            </a:r>
            <a:r>
              <a:rPr lang="ko-KR" altLang="en-US" sz="1600"/>
              <a:t>창을 띄워 보여줍니다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마우스 커서가 올라간 글에는 회색으로 표시되며 </a:t>
            </a:r>
            <a:r>
              <a:rPr lang="en-US" altLang="ko-KR" sz="1600"/>
              <a:t>‘</a:t>
            </a:r>
            <a:r>
              <a:rPr lang="ko-KR" altLang="en-US" sz="1600"/>
              <a:t>삭제</a:t>
            </a:r>
            <a:r>
              <a:rPr lang="en-US" altLang="ko-KR" sz="1600"/>
              <a:t>’ </a:t>
            </a:r>
            <a:r>
              <a:rPr lang="ko-KR" altLang="en-US" sz="1600"/>
              <a:t>버튼이 활성화 됩니다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임시 저장된 글을 클릭하는 경우</a:t>
            </a:r>
            <a:r>
              <a:rPr lang="en-US" altLang="ko-KR" sz="1600"/>
              <a:t>, </a:t>
            </a:r>
            <a:r>
              <a:rPr lang="ko-KR" altLang="en-US" sz="1600"/>
              <a:t>현재 작성 중인 내용의 글은 삭제되며</a:t>
            </a:r>
            <a:r>
              <a:rPr lang="en-US" altLang="ko-KR" sz="1600"/>
              <a:t>, </a:t>
            </a:r>
            <a:r>
              <a:rPr lang="ko-KR" altLang="en-US" sz="1600"/>
              <a:t>임시저장된 글로 대체됩니다</a:t>
            </a:r>
            <a:r>
              <a:rPr lang="en-US" altLang="ko-KR" sz="160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9EC3F-1ECA-44E8-A67D-ABCCAAC8F24A}"/>
              </a:ext>
            </a:extLst>
          </p:cNvPr>
          <p:cNvSpPr txBox="1"/>
          <p:nvPr/>
        </p:nvSpPr>
        <p:spPr>
          <a:xfrm>
            <a:off x="4876609" y="2381003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임시저장</a:t>
            </a:r>
            <a:endParaRPr lang="en-US" altLang="ko-KR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4CAC8-365C-4962-A1CE-B5A753989C58}"/>
              </a:ext>
            </a:extLst>
          </p:cNvPr>
          <p:cNvSpPr txBox="1"/>
          <p:nvPr/>
        </p:nvSpPr>
        <p:spPr>
          <a:xfrm>
            <a:off x="5955732" y="2381002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불러오기</a:t>
            </a:r>
            <a:endParaRPr lang="en-US" altLang="ko-KR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A5F82A-7CFE-4B0C-B448-0BE01EF08EE1}"/>
              </a:ext>
            </a:extLst>
          </p:cNvPr>
          <p:cNvSpPr txBox="1"/>
          <p:nvPr/>
        </p:nvSpPr>
        <p:spPr>
          <a:xfrm>
            <a:off x="6166279" y="6208886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게시하기</a:t>
            </a:r>
            <a:endParaRPr lang="en-US" altLang="ko-KR" sz="12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CD235E-D2B8-4060-BFF6-3485092CB896}"/>
              </a:ext>
            </a:extLst>
          </p:cNvPr>
          <p:cNvGrpSpPr/>
          <p:nvPr/>
        </p:nvGrpSpPr>
        <p:grpSpPr>
          <a:xfrm>
            <a:off x="1324833" y="759738"/>
            <a:ext cx="5143500" cy="5514971"/>
            <a:chOff x="1368802" y="832414"/>
            <a:chExt cx="5143500" cy="551497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C731565-ECE7-40E8-BEA2-725BE08943D4}"/>
                </a:ext>
              </a:extLst>
            </p:cNvPr>
            <p:cNvGrpSpPr/>
            <p:nvPr/>
          </p:nvGrpSpPr>
          <p:grpSpPr>
            <a:xfrm>
              <a:off x="1368802" y="832414"/>
              <a:ext cx="5143500" cy="5514971"/>
              <a:chOff x="3223373" y="425643"/>
              <a:chExt cx="5143500" cy="551497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BE7C6E8-0C71-4448-90D3-EE97B7E2FCC5}"/>
                  </a:ext>
                </a:extLst>
              </p:cNvPr>
              <p:cNvSpPr/>
              <p:nvPr/>
            </p:nvSpPr>
            <p:spPr>
              <a:xfrm>
                <a:off x="3223373" y="425643"/>
                <a:ext cx="5133975" cy="55149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1D7C8F6-892E-4D4E-B12A-3264CF80A524}"/>
                  </a:ext>
                </a:extLst>
              </p:cNvPr>
              <p:cNvSpPr/>
              <p:nvPr/>
            </p:nvSpPr>
            <p:spPr>
              <a:xfrm>
                <a:off x="3223373" y="3935219"/>
                <a:ext cx="5133975" cy="8000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일본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가고시마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사쿠라지마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2020.1.31 17:20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7B1167D-D996-4CF2-A2CE-9C2B9B306E9D}"/>
                  </a:ext>
                </a:extLst>
              </p:cNvPr>
              <p:cNvSpPr/>
              <p:nvPr/>
            </p:nvSpPr>
            <p:spPr>
              <a:xfrm>
                <a:off x="3223373" y="3135138"/>
                <a:ext cx="5133975" cy="8000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일본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가고시마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하쿠스이칸</a:t>
                </a:r>
                <a:r>
                  <a:rPr lang="en-US" altLang="ko-KR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2020.2.2 10:30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CE44653-B715-475F-AB0D-D05AC7AA8B16}"/>
                  </a:ext>
                </a:extLst>
              </p:cNvPr>
              <p:cNvSpPr/>
              <p:nvPr/>
            </p:nvSpPr>
            <p:spPr>
              <a:xfrm>
                <a:off x="3223373" y="4735313"/>
                <a:ext cx="5133975" cy="8000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일본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가고시마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도센쿄</a:t>
                </a:r>
                <a:r>
                  <a:rPr lang="en-US" altLang="ko-KR">
                    <a:solidFill>
                      <a:schemeClr val="tx1"/>
                    </a:solidFill>
                  </a:rPr>
                  <a:t>, </a:t>
                </a:r>
                <a:r>
                  <a:rPr lang="ko-KR" altLang="en-US">
                    <a:solidFill>
                      <a:schemeClr val="tx1"/>
                    </a:solidFill>
                  </a:rPr>
                  <a:t>플라워파크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2020.1.31 17:20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E9FAA2C-05B5-4499-A18B-3E75B8614B94}"/>
                  </a:ext>
                </a:extLst>
              </p:cNvPr>
              <p:cNvSpPr/>
              <p:nvPr/>
            </p:nvSpPr>
            <p:spPr>
              <a:xfrm>
                <a:off x="3223373" y="2335044"/>
                <a:ext cx="5133975" cy="8000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대만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타이베이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고 슬립 한커우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2020.2.3 12:46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3E2670F-419B-46E5-B26F-452553C16979}"/>
                  </a:ext>
                </a:extLst>
              </p:cNvPr>
              <p:cNvSpPr/>
              <p:nvPr/>
            </p:nvSpPr>
            <p:spPr>
              <a:xfrm>
                <a:off x="3223373" y="1534950"/>
                <a:ext cx="5133975" cy="8000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대만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타이베이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딘 타이펑 후기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2020.2.4 18:46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1625BFD9-27B9-473E-9FA9-4573D62389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7032" t="21203"/>
              <a:stretch/>
            </p:blipFill>
            <p:spPr>
              <a:xfrm>
                <a:off x="8214473" y="1534941"/>
                <a:ext cx="152400" cy="4405673"/>
              </a:xfrm>
              <a:prstGeom prst="rect">
                <a:avLst/>
              </a:prstGeom>
            </p:spPr>
          </p:pic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3CC5A470-F21B-4105-BB84-E92D96BF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3373" y="1534945"/>
                <a:ext cx="51339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1FB709-FD04-43EF-A4DB-A68B35804AF3}"/>
                  </a:ext>
                </a:extLst>
              </p:cNvPr>
              <p:cNvSpPr txBox="1"/>
              <p:nvPr/>
            </p:nvSpPr>
            <p:spPr>
              <a:xfrm>
                <a:off x="7566773" y="1804192"/>
                <a:ext cx="514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>
                    <a:solidFill>
                      <a:schemeClr val="accent3"/>
                    </a:solidFill>
                  </a:rPr>
                  <a:t>삭제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4BC72D-F52B-4D80-B269-7A335EB1C1D8}"/>
                  </a:ext>
                </a:extLst>
              </p:cNvPr>
              <p:cNvSpPr txBox="1"/>
              <p:nvPr/>
            </p:nvSpPr>
            <p:spPr>
              <a:xfrm>
                <a:off x="3232898" y="425643"/>
                <a:ext cx="513397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100"/>
              </a:p>
              <a:p>
                <a:r>
                  <a:rPr lang="ko-KR" altLang="en-US" sz="2400"/>
                  <a:t>임시 저장 글</a:t>
                </a:r>
                <a:endParaRPr lang="en-US" altLang="ko-KR" sz="2400"/>
              </a:p>
              <a:p>
                <a:endParaRPr lang="en-US" altLang="ko-KR" sz="500"/>
              </a:p>
              <a:p>
                <a:r>
                  <a:rPr lang="ko-KR" altLang="en-US" sz="1100"/>
                  <a:t>총 </a:t>
                </a:r>
                <a:r>
                  <a:rPr lang="en-US" altLang="ko-KR" sz="1100">
                    <a:solidFill>
                      <a:srgbClr val="9966FF"/>
                    </a:solidFill>
                  </a:rPr>
                  <a:t>7</a:t>
                </a:r>
                <a:r>
                  <a:rPr lang="ko-KR" altLang="en-US" sz="1100"/>
                  <a:t>개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D01D90B-7FFD-43B7-9E30-22E00960C1CF}"/>
                  </a:ext>
                </a:extLst>
              </p:cNvPr>
              <p:cNvSpPr/>
              <p:nvPr/>
            </p:nvSpPr>
            <p:spPr>
              <a:xfrm>
                <a:off x="7385798" y="1003625"/>
                <a:ext cx="809625" cy="2520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전체삭제</a:t>
                </a:r>
              </a:p>
            </p:txBody>
          </p:sp>
        </p:grpSp>
        <p:sp>
          <p:nvSpPr>
            <p:cNvPr id="47" name="곱하기 기호 46">
              <a:extLst>
                <a:ext uri="{FF2B5EF4-FFF2-40B4-BE49-F238E27FC236}">
                  <a16:creationId xmlns:a16="http://schemas.microsoft.com/office/drawing/2014/main" id="{C477C1A0-74A3-48CD-AB5F-96DE47D482B0}"/>
                </a:ext>
              </a:extLst>
            </p:cNvPr>
            <p:cNvSpPr/>
            <p:nvPr/>
          </p:nvSpPr>
          <p:spPr>
            <a:xfrm>
              <a:off x="5972175" y="959663"/>
              <a:ext cx="342900" cy="276225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58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76510" y="1951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8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3B7607-7F31-4C85-878F-450D737E343E}"/>
              </a:ext>
            </a:extLst>
          </p:cNvPr>
          <p:cNvSpPr txBox="1"/>
          <p:nvPr/>
        </p:nvSpPr>
        <p:spPr>
          <a:xfrm>
            <a:off x="1410309" y="1208526"/>
            <a:ext cx="46475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/>
              <a:t>아시아 여행 커뮤니티</a:t>
            </a:r>
            <a:endParaRPr lang="en-US" altLang="ko-KR" sz="3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99AEB7-7B21-4092-B464-EB57ABDD056E}"/>
              </a:ext>
            </a:extLst>
          </p:cNvPr>
          <p:cNvSpPr/>
          <p:nvPr/>
        </p:nvSpPr>
        <p:spPr>
          <a:xfrm>
            <a:off x="904873" y="2530668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아이디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C2C425-79F5-4078-ACA7-918E240D39ED}"/>
              </a:ext>
            </a:extLst>
          </p:cNvPr>
          <p:cNvSpPr/>
          <p:nvPr/>
        </p:nvSpPr>
        <p:spPr>
          <a:xfrm>
            <a:off x="904874" y="3519854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7A99B9-16EE-4D57-9137-2D0BA80782BA}"/>
              </a:ext>
            </a:extLst>
          </p:cNvPr>
          <p:cNvSpPr/>
          <p:nvPr/>
        </p:nvSpPr>
        <p:spPr>
          <a:xfrm>
            <a:off x="904873" y="4507680"/>
            <a:ext cx="5419725" cy="695325"/>
          </a:xfrm>
          <a:prstGeom prst="rect">
            <a:avLst/>
          </a:prstGeom>
          <a:solidFill>
            <a:srgbClr val="9966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8E1543-F9DF-48B8-AB97-1BEF169AE18B}"/>
              </a:ext>
            </a:extLst>
          </p:cNvPr>
          <p:cNvSpPr txBox="1"/>
          <p:nvPr/>
        </p:nvSpPr>
        <p:spPr>
          <a:xfrm>
            <a:off x="904873" y="5376887"/>
            <a:ext cx="54197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아직 우리 사이트의 회원이 아니신가요</a:t>
            </a:r>
            <a:r>
              <a:rPr lang="en-US" altLang="ko-KR"/>
              <a:t>? </a:t>
            </a:r>
            <a:r>
              <a:rPr lang="ko-KR" altLang="en-US" u="sng"/>
              <a:t>회원가입</a:t>
            </a:r>
            <a:endParaRPr lang="en-US" altLang="ko-KR" u="sn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/>
              <a:t>로그인 기능</a:t>
            </a:r>
            <a:endParaRPr lang="en-US" altLang="ko-KR" sz="2000"/>
          </a:p>
          <a:p>
            <a:r>
              <a:rPr lang="en-US" altLang="ko-KR" sz="2000"/>
              <a:t> - </a:t>
            </a:r>
            <a:r>
              <a:rPr lang="ko-KR" altLang="en-US" sz="2000"/>
              <a:t>아이디와 비밀번호를 통해 인증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2. </a:t>
            </a:r>
            <a:r>
              <a:rPr lang="ko-KR" altLang="en-US" sz="2000"/>
              <a:t>회원가입</a:t>
            </a:r>
            <a:r>
              <a:rPr lang="en-US" altLang="ko-KR" sz="2000"/>
              <a:t> </a:t>
            </a:r>
            <a:r>
              <a:rPr lang="ko-KR" altLang="en-US" sz="2000"/>
              <a:t>기능</a:t>
            </a:r>
            <a:endParaRPr lang="en-US" altLang="ko-KR" sz="2000"/>
          </a:p>
          <a:p>
            <a:r>
              <a:rPr lang="en-US" altLang="ko-KR" sz="2000"/>
              <a:t> - </a:t>
            </a:r>
            <a:r>
              <a:rPr lang="ko-KR" altLang="en-US" sz="2000"/>
              <a:t>회원가입을 원하는 경우 하단의 회원가입 링크를 클릭한다</a:t>
            </a:r>
            <a:r>
              <a:rPr lang="en-US" altLang="ko-K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35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05085" y="1951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8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3B7607-7F31-4C85-878F-450D737E343E}"/>
              </a:ext>
            </a:extLst>
          </p:cNvPr>
          <p:cNvSpPr txBox="1"/>
          <p:nvPr/>
        </p:nvSpPr>
        <p:spPr>
          <a:xfrm>
            <a:off x="1515084" y="489666"/>
            <a:ext cx="46475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/>
              <a:t>아시아 여행 커뮤니티</a:t>
            </a:r>
            <a:endParaRPr lang="en-US" altLang="ko-KR" sz="3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99AEB7-7B21-4092-B464-EB57ABDD056E}"/>
              </a:ext>
            </a:extLst>
          </p:cNvPr>
          <p:cNvSpPr/>
          <p:nvPr/>
        </p:nvSpPr>
        <p:spPr>
          <a:xfrm>
            <a:off x="933448" y="1383532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아이디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C2C425-79F5-4078-ACA7-918E240D39ED}"/>
              </a:ext>
            </a:extLst>
          </p:cNvPr>
          <p:cNvSpPr/>
          <p:nvPr/>
        </p:nvSpPr>
        <p:spPr>
          <a:xfrm>
            <a:off x="933448" y="2331430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7A99B9-16EE-4D57-9137-2D0BA80782BA}"/>
              </a:ext>
            </a:extLst>
          </p:cNvPr>
          <p:cNvSpPr/>
          <p:nvPr/>
        </p:nvSpPr>
        <p:spPr>
          <a:xfrm>
            <a:off x="933447" y="4445139"/>
            <a:ext cx="5419725" cy="695325"/>
          </a:xfrm>
          <a:prstGeom prst="rect">
            <a:avLst/>
          </a:prstGeom>
          <a:solidFill>
            <a:srgbClr val="9966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아이디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이메일 형식 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2. </a:t>
            </a:r>
            <a:r>
              <a:rPr lang="ko-KR" altLang="en-US" sz="1600"/>
              <a:t>비밀번호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영문</a:t>
            </a:r>
            <a:r>
              <a:rPr lang="en-US" altLang="ko-KR" sz="1600"/>
              <a:t>+</a:t>
            </a:r>
            <a:r>
              <a:rPr lang="ko-KR" altLang="en-US" sz="1600"/>
              <a:t>숫자</a:t>
            </a:r>
            <a:r>
              <a:rPr lang="en-US" altLang="ko-KR" sz="1600"/>
              <a:t>+</a:t>
            </a:r>
            <a:r>
              <a:rPr lang="ko-KR" altLang="en-US" sz="1600"/>
              <a:t>특수문자 혼합해서 </a:t>
            </a:r>
            <a:r>
              <a:rPr lang="en-US" altLang="ko-KR" sz="1600"/>
              <a:t>12</a:t>
            </a:r>
            <a:r>
              <a:rPr lang="ko-KR" altLang="en-US" sz="1600"/>
              <a:t>자 이상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특수문자 </a:t>
            </a:r>
            <a:r>
              <a:rPr lang="ko-KR" altLang="en-US" sz="1600">
                <a:solidFill>
                  <a:srgbClr val="FF0000"/>
                </a:solidFill>
              </a:rPr>
              <a:t>허용안되는거 찾아보기</a:t>
            </a:r>
            <a:endParaRPr lang="en-US" altLang="ko-KR" sz="160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1CA96-D664-4CCF-89F4-862AEEA85078}"/>
              </a:ext>
            </a:extLst>
          </p:cNvPr>
          <p:cNvSpPr/>
          <p:nvPr/>
        </p:nvSpPr>
        <p:spPr>
          <a:xfrm>
            <a:off x="933447" y="3279328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 재입력</a:t>
            </a:r>
          </a:p>
        </p:txBody>
      </p:sp>
    </p:spTree>
    <p:extLst>
      <p:ext uri="{BB962C8B-B14F-4D97-AF65-F5344CB8AC3E}">
        <p14:creationId xmlns:p14="http://schemas.microsoft.com/office/powerpoint/2010/main" val="317048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16934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09" y="-504825"/>
            <a:ext cx="275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- </a:t>
            </a:r>
            <a:r>
              <a:rPr lang="ko-KR" altLang="en-US"/>
              <a:t>회원정보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회원 정보 보기 기능</a:t>
            </a:r>
            <a:endParaRPr lang="en-US" altLang="ko-KR" sz="20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회원정보에서는 회원의 개인정보 </a:t>
            </a:r>
            <a:r>
              <a:rPr lang="en-US" altLang="ko-KR" sz="1600"/>
              <a:t>(</a:t>
            </a:r>
            <a:r>
              <a:rPr lang="ko-KR" altLang="en-US" sz="1600"/>
              <a:t>아이디</a:t>
            </a:r>
            <a:r>
              <a:rPr lang="en-US" altLang="ko-KR" sz="1600"/>
              <a:t>, </a:t>
            </a:r>
            <a:r>
              <a:rPr lang="ko-KR" altLang="en-US" sz="1600"/>
              <a:t>이메일</a:t>
            </a:r>
            <a:r>
              <a:rPr lang="en-US" altLang="ko-KR" sz="1600"/>
              <a:t>, </a:t>
            </a:r>
            <a:r>
              <a:rPr lang="ko-KR" altLang="en-US" sz="1600"/>
              <a:t>가입일</a:t>
            </a:r>
            <a:r>
              <a:rPr lang="en-US" altLang="ko-KR" sz="1600"/>
              <a:t>, </a:t>
            </a:r>
            <a:r>
              <a:rPr lang="ko-KR" altLang="en-US" sz="1600"/>
              <a:t>최근 로그인</a:t>
            </a:r>
            <a:r>
              <a:rPr lang="en-US" altLang="ko-KR" sz="1600"/>
              <a:t>, </a:t>
            </a:r>
            <a:r>
              <a:rPr lang="ko-KR" altLang="en-US" sz="1600"/>
              <a:t>좋아요 수 등</a:t>
            </a:r>
            <a:r>
              <a:rPr lang="en-US" altLang="ko-KR" sz="1600"/>
              <a:t>)</a:t>
            </a:r>
            <a:r>
              <a:rPr lang="ko-KR" altLang="en-US" sz="1600"/>
              <a:t>를 확인할 수 있다</a:t>
            </a:r>
            <a:r>
              <a:rPr lang="en-US" altLang="ko-KR" sz="1600"/>
              <a:t>.</a:t>
            </a:r>
          </a:p>
          <a:p>
            <a:endParaRPr lang="en-US" altLang="ko-KR" sz="2000"/>
          </a:p>
          <a:p>
            <a:r>
              <a:rPr lang="en-US" altLang="ko-KR" sz="2400"/>
              <a:t>2. </a:t>
            </a:r>
            <a:r>
              <a:rPr lang="ko-KR" altLang="en-US" sz="2400"/>
              <a:t>회원 정보 변경 기능</a:t>
            </a:r>
            <a:endParaRPr lang="en-US" altLang="ko-KR" sz="2000"/>
          </a:p>
          <a:p>
            <a:r>
              <a:rPr lang="en-US" altLang="ko-KR" sz="1600"/>
              <a:t> - </a:t>
            </a:r>
            <a:r>
              <a:rPr lang="ko-KR" altLang="en-US" sz="1600"/>
              <a:t>회원정보 변경에서는 유저의 비밀번호와 이메일 주소를 변경할 수 있다</a:t>
            </a:r>
            <a:r>
              <a:rPr lang="en-US" altLang="ko-KR" sz="1600"/>
              <a:t>.</a:t>
            </a:r>
          </a:p>
          <a:p>
            <a:endParaRPr lang="en-US" altLang="ko-KR" sz="2000"/>
          </a:p>
          <a:p>
            <a:r>
              <a:rPr lang="en-US" altLang="ko-KR" sz="2400"/>
              <a:t>3. </a:t>
            </a:r>
            <a:r>
              <a:rPr lang="ko-KR" altLang="en-US" sz="2400"/>
              <a:t>탈퇴하기 기능</a:t>
            </a:r>
            <a:endParaRPr lang="en-US" altLang="ko-KR" sz="2000"/>
          </a:p>
          <a:p>
            <a:r>
              <a:rPr lang="en-US" altLang="ko-KR" sz="2000"/>
              <a:t> - </a:t>
            </a:r>
            <a:r>
              <a:rPr lang="ko-KR" altLang="en-US" sz="1600"/>
              <a:t>회원을 탈퇴하는 경우</a:t>
            </a:r>
            <a:r>
              <a:rPr lang="en-US" altLang="ko-KR" sz="1600"/>
              <a:t>, </a:t>
            </a:r>
            <a:r>
              <a:rPr lang="ko-KR" altLang="en-US" sz="1600"/>
              <a:t>회원이 작성한 모든 글은 삭제 처리 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탈퇴 회원이 작성한 댓글은 작성자를 </a:t>
            </a:r>
            <a:r>
              <a:rPr lang="en-US" altLang="ko-KR" sz="1600"/>
              <a:t>“</a:t>
            </a:r>
            <a:r>
              <a:rPr lang="ko-KR" altLang="en-US" sz="1600"/>
              <a:t>비공개</a:t>
            </a:r>
            <a:r>
              <a:rPr lang="en-US" altLang="ko-KR" sz="1600"/>
              <a:t>”</a:t>
            </a:r>
            <a:r>
              <a:rPr lang="ko-KR" altLang="en-US" sz="1600"/>
              <a:t>로 설정하고 </a:t>
            </a:r>
            <a:r>
              <a:rPr lang="en-US" altLang="ko-KR" sz="1600"/>
              <a:t>“</a:t>
            </a:r>
            <a:r>
              <a:rPr lang="ko-KR" altLang="en-US" sz="1600"/>
              <a:t>삭제된 댓글입니다</a:t>
            </a:r>
            <a:r>
              <a:rPr lang="en-US" altLang="ko-KR" sz="1600"/>
              <a:t>.” </a:t>
            </a:r>
            <a:r>
              <a:rPr lang="ko-KR" altLang="en-US" sz="1600"/>
              <a:t>라는 문구를 보여준다</a:t>
            </a:r>
            <a:r>
              <a:rPr lang="en-US" altLang="ko-KR" sz="1600"/>
              <a:t>.</a:t>
            </a:r>
            <a:endParaRPr lang="en-US" altLang="ko-KR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임시 저장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>
                <a:solidFill>
                  <a:schemeClr val="accent3"/>
                </a:solidFill>
              </a:rPr>
              <a:t>즐겨찾기 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13533-161D-4293-ACAA-649488CE0F0D}"/>
              </a:ext>
            </a:extLst>
          </p:cNvPr>
          <p:cNvSpPr/>
          <p:nvPr/>
        </p:nvSpPr>
        <p:spPr>
          <a:xfrm>
            <a:off x="438149" y="2034446"/>
            <a:ext cx="6276975" cy="31185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>
                <a:solidFill>
                  <a:schemeClr val="tx1"/>
                </a:solidFill>
              </a:rPr>
              <a:t>회원 정보</a:t>
            </a:r>
            <a:endParaRPr lang="en-US" altLang="ko-KR" sz="3200">
              <a:solidFill>
                <a:schemeClr val="tx1"/>
              </a:solidFill>
            </a:endParaRPr>
          </a:p>
          <a:p>
            <a:endParaRPr lang="en-US" altLang="ko-KR" sz="2400">
              <a:solidFill>
                <a:schemeClr val="tx1"/>
              </a:solidFill>
            </a:endParaRPr>
          </a:p>
          <a:p>
            <a:r>
              <a:rPr lang="ko-KR" altLang="en-US" sz="2400">
                <a:solidFill>
                  <a:schemeClr val="tx1"/>
                </a:solidFill>
              </a:rPr>
              <a:t>아이디 </a:t>
            </a:r>
            <a:r>
              <a:rPr lang="en-US" altLang="ko-KR" sz="2400">
                <a:solidFill>
                  <a:schemeClr val="tx1"/>
                </a:solidFill>
              </a:rPr>
              <a:t>: pjok1122@naver.com</a:t>
            </a:r>
          </a:p>
          <a:p>
            <a:r>
              <a:rPr lang="ko-KR" altLang="en-US" sz="2400">
                <a:solidFill>
                  <a:schemeClr val="tx1"/>
                </a:solidFill>
              </a:rPr>
              <a:t>가입일 </a:t>
            </a:r>
            <a:r>
              <a:rPr lang="en-US" altLang="ko-KR" sz="2400">
                <a:solidFill>
                  <a:schemeClr val="tx1"/>
                </a:solidFill>
              </a:rPr>
              <a:t>: 2020-02-02</a:t>
            </a:r>
          </a:p>
          <a:p>
            <a:r>
              <a:rPr lang="ko-KR" altLang="en-US" sz="2400">
                <a:solidFill>
                  <a:schemeClr val="tx1"/>
                </a:solidFill>
              </a:rPr>
              <a:t>최근 로그인 </a:t>
            </a:r>
            <a:r>
              <a:rPr lang="en-US" altLang="ko-KR" sz="2400">
                <a:solidFill>
                  <a:schemeClr val="tx1"/>
                </a:solidFill>
              </a:rPr>
              <a:t>: 2020-02-04</a:t>
            </a:r>
          </a:p>
          <a:p>
            <a:r>
              <a:rPr lang="ko-KR" altLang="en-US" sz="2400">
                <a:solidFill>
                  <a:schemeClr val="tx1"/>
                </a:solidFill>
              </a:rPr>
              <a:t>좋아요 수 </a:t>
            </a:r>
            <a:r>
              <a:rPr lang="en-US" altLang="ko-KR" sz="2400">
                <a:solidFill>
                  <a:schemeClr val="tx1"/>
                </a:solidFill>
              </a:rPr>
              <a:t>: 32</a:t>
            </a:r>
          </a:p>
          <a:p>
            <a:pPr algn="ctr"/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F93A1F-7BC4-4D7F-B26C-8179163A0DD6}"/>
              </a:ext>
            </a:extLst>
          </p:cNvPr>
          <p:cNvSpPr/>
          <p:nvPr/>
        </p:nvSpPr>
        <p:spPr>
          <a:xfrm>
            <a:off x="4408150" y="5252485"/>
            <a:ext cx="1240175" cy="361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회원 정보 변경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5F6F6F-E14F-45F6-8D90-15C7EDEBBF10}"/>
              </a:ext>
            </a:extLst>
          </p:cNvPr>
          <p:cNvSpPr/>
          <p:nvPr/>
        </p:nvSpPr>
        <p:spPr>
          <a:xfrm>
            <a:off x="5861015" y="5252485"/>
            <a:ext cx="802025" cy="361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탈퇴하기</a:t>
            </a:r>
          </a:p>
        </p:txBody>
      </p:sp>
    </p:spTree>
    <p:extLst>
      <p:ext uri="{BB962C8B-B14F-4D97-AF65-F5344CB8AC3E}">
        <p14:creationId xmlns:p14="http://schemas.microsoft.com/office/powerpoint/2010/main" val="50424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1752</Words>
  <Application>Microsoft Office PowerPoint</Application>
  <PresentationFormat>와이드스크린</PresentationFormat>
  <Paragraphs>318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Youngjae Park</dc:creator>
  <cp:lastModifiedBy>Park Youngjae</cp:lastModifiedBy>
  <cp:revision>53</cp:revision>
  <dcterms:created xsi:type="dcterms:W3CDTF">2020-01-31T11:43:08Z</dcterms:created>
  <dcterms:modified xsi:type="dcterms:W3CDTF">2020-02-04T16:36:03Z</dcterms:modified>
</cp:coreProperties>
</file>