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1" r:id="rId4"/>
    <p:sldId id="352" r:id="rId5"/>
    <p:sldId id="258" r:id="rId6"/>
    <p:sldId id="350" r:id="rId7"/>
    <p:sldId id="348" r:id="rId8"/>
    <p:sldId id="354" r:id="rId9"/>
    <p:sldId id="355" r:id="rId10"/>
    <p:sldId id="332" r:id="rId11"/>
    <p:sldId id="347" r:id="rId12"/>
    <p:sldId id="353" r:id="rId13"/>
    <p:sldId id="349" r:id="rId14"/>
    <p:sldId id="356" r:id="rId15"/>
    <p:sldId id="357" r:id="rId16"/>
    <p:sldId id="358" r:id="rId17"/>
    <p:sldId id="3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FD966"/>
    <a:srgbClr val="73D9F9"/>
    <a:srgbClr val="CCE5F0"/>
    <a:srgbClr val="8CDE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9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AAF-5DD7-4BB3-AD8D-6B414186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6FDCF-35E8-4BC1-BF1B-79F65519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E7FA5-9460-4BE6-BA52-B8D7746C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B34F0-FE19-4959-89D4-91279EF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A4197-38D1-412C-8EE9-E0C3E4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6844E-8211-4632-9644-309C3A9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20C5FB-3302-439E-B2CC-8D5A1757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A3B7F-2CB7-436B-B6B0-EDB1A4B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E79E1-35AF-461E-9F35-58DED745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6BE65-FF9F-4035-9AAB-7BD81603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EF6B33-6F6F-44B1-90D2-22316195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4356B-C2B2-44A4-92DF-2847E255D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B2DB-C4C1-4E40-A25B-F0958DA5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85AD6-5CB7-48CB-B11B-A30861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188B3-7665-49DF-8F7F-C8B36E5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4A330-22F9-4975-9CC5-0285ECF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73CE4-E084-46FE-A2CE-16C0C0BA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61371-325A-44CD-8CFA-9820F2C3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2B6E4-09E3-4558-9FDE-34C5CA82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F835C-8378-4F51-B924-0599138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9A79-F2E8-43EC-B9DC-BB526D9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90D1F-EC64-4105-916F-47234F47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5FEB-85B4-4CD8-B954-9A40726B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4B2BD-AFEE-40C4-A32F-07E37F3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7DC5-C9D3-4EF5-98F8-46672F0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A5B6-47CA-4937-A391-A1CDA51E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BFE39-F84A-474E-AA4F-F204682C8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3A856-253B-4A89-8FF6-1612D3C4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F64E6-0497-48C0-B7D6-7E00BB83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C1DBE-FB5E-4A0A-B2C1-83AB570B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382A8-3FEE-4A03-ABD8-31033865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7334D-ED9A-419B-8690-C82770C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8135A-D17C-463D-8620-7DBC3FF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0E0F0-B0B8-4AF5-8CB5-4CCEC2A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50C0A-FE19-406F-B95C-837D6E9F9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7C88-873D-4A2D-B7B5-B7B3AFCE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2B603-E165-4C24-8BD1-C1C084E7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7CF54-D8D2-409E-8575-1F1F93F9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E6CD0-B5D4-4408-9C49-F9F5594C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B263C-B54F-4809-A9CF-C698AB8F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A898B-3B4D-4472-9073-1F59313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0028D-80DD-49B6-8F63-593A297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A4083-4ED7-4400-A89E-BC23BA4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9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037715-C8DF-4E39-A6E4-C144E9BE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04321C-7045-486B-BBD0-F7594BF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A223FE-168C-4F20-B141-4DE6E0CD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F140-12E8-4561-9283-1EDEBA7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7FCBB-64DD-4891-B6DC-588857C3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981C-082E-4E3F-96BF-E992D04C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75927-615B-4472-8C0D-29DAF9A4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77159-97AC-4DB5-A204-A3347F44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8C3C0-0D1C-49BD-870D-C3DBD3B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F4179-533E-4F21-B683-D8B95DDA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BCAE8-5681-4C08-886B-6985B176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4ABC13-0B24-4526-B571-3E8C6A4C7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8DCF4-5BC0-47ED-AAA5-1BC0A21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6F9E-6096-4B10-AE13-095CF0AA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98EC0-9ADB-42A3-954B-78ADC23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ED660-CAD3-41C5-897D-F76E17DF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E28CD-F54C-4CD6-8FE5-CE0B543E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5661-CAD6-4590-A570-FF8BC2DD8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6B9A0-DAE6-4752-ACF3-1660696D2271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5968-FC72-479E-A889-F05608A1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62E0A-2515-44D6-8B9D-7AD8A430E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B5549-7AC6-4553-87B5-A46F8FB36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downloads/beats/metricbea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downloads/beats/filebe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9200/filebeat*/_search?pret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A2FB4017-D76D-4402-A039-BDEF4BA9DDF1}"/>
              </a:ext>
            </a:extLst>
          </p:cNvPr>
          <p:cNvSpPr/>
          <p:nvPr/>
        </p:nvSpPr>
        <p:spPr>
          <a:xfrm>
            <a:off x="1974056" y="633414"/>
            <a:ext cx="8243888" cy="5591172"/>
          </a:xfrm>
          <a:prstGeom prst="ellipse">
            <a:avLst/>
          </a:prstGeom>
          <a:solidFill>
            <a:srgbClr val="73D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550425-4729-458B-A9D5-4DE2449B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049"/>
            <a:ext cx="9144000" cy="1204913"/>
          </a:xfrm>
        </p:spPr>
        <p:txBody>
          <a:bodyPr/>
          <a:lstStyle/>
          <a:p>
            <a:r>
              <a:rPr lang="en-US" altLang="ko-KR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Elastic - Beats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515FB-F0AB-4D90-BFEE-09AEB41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459"/>
            <a:ext cx="9144000" cy="960436"/>
          </a:xfrm>
        </p:spPr>
        <p:txBody>
          <a:bodyPr/>
          <a:lstStyle/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FC702D-4ABD-4F5F-AB8C-2FD3AD460665}"/>
              </a:ext>
            </a:extLst>
          </p:cNvPr>
          <p:cNvCxnSpPr/>
          <p:nvPr/>
        </p:nvCxnSpPr>
        <p:spPr>
          <a:xfrm flipH="1">
            <a:off x="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D5E583-6E83-4792-B670-F27D6300E80E}"/>
              </a:ext>
            </a:extLst>
          </p:cNvPr>
          <p:cNvCxnSpPr/>
          <p:nvPr/>
        </p:nvCxnSpPr>
        <p:spPr>
          <a:xfrm flipH="1">
            <a:off x="10363200" y="350996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AEC71AB-A932-4F44-978F-318D9E96D5AA}"/>
              </a:ext>
            </a:extLst>
          </p:cNvPr>
          <p:cNvSpPr/>
          <p:nvPr/>
        </p:nvSpPr>
        <p:spPr>
          <a:xfrm>
            <a:off x="7821603" y="2270760"/>
            <a:ext cx="1209040" cy="1158240"/>
          </a:xfrm>
          <a:prstGeom prst="flowChartConnector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2738402" y="4219668"/>
            <a:ext cx="1858201" cy="1007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7321283" y="4219668"/>
            <a:ext cx="2132315" cy="1007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7054597" y="3517623"/>
            <a:ext cx="27430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2790505" y="3492128"/>
            <a:ext cx="16995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28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2727551" y="4219668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7552015" y="4212354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1E9FBB16-68D5-4DA8-BE82-42CF108844FD}"/>
              </a:ext>
            </a:extLst>
          </p:cNvPr>
          <p:cNvSpPr/>
          <p:nvPr/>
        </p:nvSpPr>
        <p:spPr>
          <a:xfrm>
            <a:off x="3139428" y="2338321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50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3927B71-DDE3-421D-9836-737957623BCD}"/>
              </a:ext>
            </a:extLst>
          </p:cNvPr>
          <p:cNvSpPr/>
          <p:nvPr/>
        </p:nvSpPr>
        <p:spPr>
          <a:xfrm>
            <a:off x="0" y="146566"/>
            <a:ext cx="2374232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150C30BE-F0C0-4174-870C-0D4C227C5914}"/>
              </a:ext>
            </a:extLst>
          </p:cNvPr>
          <p:cNvSpPr/>
          <p:nvPr/>
        </p:nvSpPr>
        <p:spPr>
          <a:xfrm>
            <a:off x="2374232" y="167239"/>
            <a:ext cx="2374232" cy="369332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C82BF5-1886-421B-A495-3502FB7C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748316-0D27-435E-B637-2D45D08F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084" y="-307991"/>
            <a:ext cx="10127748" cy="4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67EB0-007B-49A3-BC5F-DC85CD00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84" y="1327524"/>
            <a:ext cx="13109821" cy="4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B71D2-54E7-4716-B5C4-A092AB21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78" y="-765191"/>
            <a:ext cx="13664932" cy="49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94901D-A765-415F-ABAB-2AC211E6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1" y="10878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3EFFC8-BFDD-49DB-AA81-A6ABF87E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68" y="1538607"/>
            <a:ext cx="14944898" cy="5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B59119-9DD1-43F0-BCDB-EE761F96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83" y="1444927"/>
            <a:ext cx="12820103" cy="4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FC0BF6-CC42-4DE9-B5EF-0EBF5364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239" y="2491612"/>
            <a:ext cx="18280514" cy="91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80A63CE-B2FA-4D1D-8F8D-607ED4F4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39" y="401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1C40FB-B9FA-43AB-9287-60353E9BEDA2}"/>
              </a:ext>
            </a:extLst>
          </p:cNvPr>
          <p:cNvSpPr/>
          <p:nvPr/>
        </p:nvSpPr>
        <p:spPr>
          <a:xfrm>
            <a:off x="728808" y="2693523"/>
            <a:ext cx="5530789" cy="237877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경량 </a:t>
            </a:r>
            <a:r>
              <a:rPr lang="ko-KR" altLang="en-US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메트릭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수집기</a:t>
            </a: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운영체제 및 서버에서 실행 중인 서비스 </a:t>
            </a:r>
            <a:r>
              <a:rPr lang="ko-KR" altLang="en-US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메트릭을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주기적으로 수집한다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제목 5">
            <a:extLst>
              <a:ext uri="{FF2B5EF4-FFF2-40B4-BE49-F238E27FC236}">
                <a16:creationId xmlns:a16="http://schemas.microsoft.com/office/drawing/2014/main" id="{B2425338-A1E9-4E3E-B591-9951E334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585815"/>
            <a:ext cx="10515600" cy="1325563"/>
          </a:xfrm>
        </p:spPr>
        <p:txBody>
          <a:bodyPr/>
          <a:lstStyle/>
          <a:p>
            <a:r>
              <a:rPr lang="en-US" altLang="ko-KR" sz="48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ko-KR" altLang="en-US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8400A-3A41-41C6-B4E5-2CEF8B0FFB5B}"/>
              </a:ext>
            </a:extLst>
          </p:cNvPr>
          <p:cNvSpPr/>
          <p:nvPr/>
        </p:nvSpPr>
        <p:spPr>
          <a:xfrm>
            <a:off x="2191701" y="2487097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7EF3BE-3B0E-4E87-9D31-78FAA8F5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47" y="2621432"/>
            <a:ext cx="4712242" cy="18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3927B71-DDE3-421D-9836-737957623BCD}"/>
              </a:ext>
            </a:extLst>
          </p:cNvPr>
          <p:cNvSpPr/>
          <p:nvPr/>
        </p:nvSpPr>
        <p:spPr>
          <a:xfrm>
            <a:off x="0" y="146566"/>
            <a:ext cx="2374232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150C30BE-F0C0-4174-870C-0D4C227C5914}"/>
              </a:ext>
            </a:extLst>
          </p:cNvPr>
          <p:cNvSpPr/>
          <p:nvPr/>
        </p:nvSpPr>
        <p:spPr>
          <a:xfrm>
            <a:off x="2374232" y="167239"/>
            <a:ext cx="2374232" cy="369332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C82BF5-1886-421B-A495-3502FB7C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748316-0D27-435E-B637-2D45D08F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084" y="-307991"/>
            <a:ext cx="10127748" cy="4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67EB0-007B-49A3-BC5F-DC85CD00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84" y="1327524"/>
            <a:ext cx="13109821" cy="4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B71D2-54E7-4716-B5C4-A092AB21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78" y="-765191"/>
            <a:ext cx="13664932" cy="49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94901D-A765-415F-ABAB-2AC211E6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1" y="10878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3EFFC8-BFDD-49DB-AA81-A6ABF87E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68" y="1538607"/>
            <a:ext cx="14944898" cy="5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B59119-9DD1-43F0-BCDB-EE761F96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83" y="1444927"/>
            <a:ext cx="12820103" cy="4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FC0BF6-CC42-4DE9-B5EF-0EBF5364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239" y="2491612"/>
            <a:ext cx="18280514" cy="91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80A63CE-B2FA-4D1D-8F8D-607ED4F4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39" y="401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제목 5">
            <a:extLst>
              <a:ext uri="{FF2B5EF4-FFF2-40B4-BE49-F238E27FC236}">
                <a16:creationId xmlns:a16="http://schemas.microsoft.com/office/drawing/2014/main" id="{B2425338-A1E9-4E3E-B591-9951E334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5858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서버 흐름</a:t>
            </a:r>
            <a:endParaRPr lang="ko-KR" altLang="en-US" sz="3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F98ED8-42F2-4B9A-B607-E0EEFC7B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94" y="1981295"/>
            <a:ext cx="8782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C3927B71-DDE3-421D-9836-737957623BCD}"/>
              </a:ext>
            </a:extLst>
          </p:cNvPr>
          <p:cNvSpPr/>
          <p:nvPr/>
        </p:nvSpPr>
        <p:spPr>
          <a:xfrm>
            <a:off x="0" y="146566"/>
            <a:ext cx="2374232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150C30BE-F0C0-4174-870C-0D4C227C5914}"/>
              </a:ext>
            </a:extLst>
          </p:cNvPr>
          <p:cNvSpPr/>
          <p:nvPr/>
        </p:nvSpPr>
        <p:spPr>
          <a:xfrm>
            <a:off x="2374231" y="167239"/>
            <a:ext cx="2935705" cy="407364"/>
          </a:xfrm>
          <a:prstGeom prst="chevr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C82BF5-1886-421B-A495-3502FB7C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748316-0D27-435E-B637-2D45D08F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084" y="-307991"/>
            <a:ext cx="10127748" cy="4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67EB0-007B-49A3-BC5F-DC85CD00C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84" y="1327524"/>
            <a:ext cx="13109821" cy="4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B71D2-54E7-4716-B5C4-A092AB21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78" y="-765191"/>
            <a:ext cx="13664932" cy="49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94901D-A765-415F-ABAB-2AC211E6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1" y="10878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3EFFC8-BFDD-49DB-AA81-A6ABF87E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68" y="1538607"/>
            <a:ext cx="14944898" cy="54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B59119-9DD1-43F0-BCDB-EE761F96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851" y="1621594"/>
            <a:ext cx="12820103" cy="4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FC0BF6-CC42-4DE9-B5EF-0EBF53640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239" y="2491612"/>
            <a:ext cx="18280514" cy="91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80A63CE-B2FA-4D1D-8F8D-607ED4F4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739" y="4012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1C40FB-B9FA-43AB-9287-60353E9BEDA2}"/>
              </a:ext>
            </a:extLst>
          </p:cNvPr>
          <p:cNvSpPr/>
          <p:nvPr/>
        </p:nvSpPr>
        <p:spPr>
          <a:xfrm>
            <a:off x="957261" y="2163921"/>
            <a:ext cx="9806993" cy="350096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  <a:hlinkClick r:id="rId2"/>
              </a:rPr>
              <a:t>https://www.elastic.co/downloads/beats/metricbeat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들어가서 사용하는 운영체제에 알맞은 파일 다운로드하기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우분투에 한다면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DEB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파일로 받기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sudo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dpkg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</a:t>
            </a:r>
            <a:r>
              <a:rPr lang="ko-KR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-6.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6.0-amd64.deb</a:t>
            </a: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5A44F5C8-B2EB-44A4-A458-CEC8E0D9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53" y="742509"/>
            <a:ext cx="4454231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Metircbeat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설치하기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62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53" y="742509"/>
            <a:ext cx="5309642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환경설정하기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876758" y="1623442"/>
            <a:ext cx="10438484" cy="48139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메트릭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수집을 해본다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/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metircbeat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파일을 수정해서 환경설정을 한다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metircbeat.yml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내용 고칠 것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=====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모듈 설정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metricbeat.config.modules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path : ${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path.config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}/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modules.d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/*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yml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reload.enable:false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elasticsearch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템플릿 설정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======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setup.template.settings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index.numbeer_of_shards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 1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index.codec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best_compression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name: metricbeat_inst1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gags: [“system-metrics”, “localhost”]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Fields:</a:t>
            </a: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env: test-env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31399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1037178" y="1697036"/>
            <a:ext cx="7256589" cy="402999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======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대시보드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setup.dashboards.enabled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 true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======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키바나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설정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setup.kibana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 host: “localhost:5601”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=====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일래스틱서치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출력 설정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====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output.elasticsearch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   hosts: [“localhost:9200”]  </a:t>
            </a:r>
          </a:p>
          <a:p>
            <a:pPr lvl="0" algn="ctr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45185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0" y="515898"/>
            <a:ext cx="5309642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시작하기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876758" y="1170220"/>
            <a:ext cx="10438484" cy="546149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키바나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켜놓기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sudo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–e –c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metricbeat.yml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만약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must be owned by the beat user (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uid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=0) or root</a:t>
            </a: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Error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가 났다면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sudo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chown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root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metricbeat.yml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명령어를 통해 소유자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바꿔주기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키바나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들어가기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#dashboard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[metric system] overview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들어가면 내 시스템 상태 알 수 있음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C4814-3CC4-42B5-91D0-D8AB3D52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598217"/>
            <a:ext cx="7318674" cy="29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F6928-0D92-4AE1-BF9D-7C48D1F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837" y="1460500"/>
            <a:ext cx="4124325" cy="3937000"/>
          </a:xfrm>
        </p:spPr>
        <p:txBody>
          <a:bodyPr>
            <a:normAutofit/>
          </a:bodyPr>
          <a:lstStyle/>
          <a:p>
            <a:r>
              <a:rPr lang="en-US" altLang="ko-KR" sz="13800" dirty="0">
                <a:latin typeface="Baskerville Old Face" panose="020B0604020202020204" pitchFamily="18" charset="0"/>
              </a:rPr>
              <a:t>Q&amp;A</a:t>
            </a:r>
            <a:endParaRPr lang="ko-KR" altLang="en-US" sz="13800" dirty="0">
              <a:latin typeface="Baskerville Old Face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80FFE7-0154-437C-A351-5C0FA8D7EDB3}"/>
              </a:ext>
            </a:extLst>
          </p:cNvPr>
          <p:cNvSpPr/>
          <p:nvPr/>
        </p:nvSpPr>
        <p:spPr>
          <a:xfrm>
            <a:off x="0" y="456567"/>
            <a:ext cx="12192000" cy="1056896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0CC2-7B30-41ED-95F0-0C20D11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634"/>
            <a:ext cx="10390616" cy="1325563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목차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2976C8E-E65A-4402-A647-7385D30602DD}"/>
              </a:ext>
            </a:extLst>
          </p:cNvPr>
          <p:cNvSpPr/>
          <p:nvPr/>
        </p:nvSpPr>
        <p:spPr>
          <a:xfrm>
            <a:off x="2755525" y="2338321"/>
            <a:ext cx="1209040" cy="115824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endParaRPr lang="ko-KR" altLang="en-US" sz="54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41D98-2FAB-462B-9AEF-72CCBEBF0E0D}"/>
              </a:ext>
            </a:extLst>
          </p:cNvPr>
          <p:cNvSpPr txBox="1"/>
          <p:nvPr/>
        </p:nvSpPr>
        <p:spPr>
          <a:xfrm>
            <a:off x="2455788" y="4261538"/>
            <a:ext cx="1863010" cy="1499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  <a:endParaRPr lang="en-US" altLang="ko-KR" sz="1600" b="1" dirty="0">
              <a:solidFill>
                <a:srgbClr val="00B0F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1DBCE-94A4-431D-8E20-9C359ABA5446}"/>
              </a:ext>
            </a:extLst>
          </p:cNvPr>
          <p:cNvSpPr txBox="1"/>
          <p:nvPr/>
        </p:nvSpPr>
        <p:spPr>
          <a:xfrm>
            <a:off x="7189827" y="4287231"/>
            <a:ext cx="2129109" cy="1007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B5C34C-E1E4-4579-BCDD-E755E113A26B}"/>
              </a:ext>
            </a:extLst>
          </p:cNvPr>
          <p:cNvSpPr/>
          <p:nvPr/>
        </p:nvSpPr>
        <p:spPr>
          <a:xfrm>
            <a:off x="7206072" y="3585186"/>
            <a:ext cx="21739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Metricbeat</a:t>
            </a:r>
            <a:endParaRPr lang="en-US" altLang="ko-KR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7C215F-DB2D-4BC1-AA27-737ED25B0500}"/>
              </a:ext>
            </a:extLst>
          </p:cNvPr>
          <p:cNvSpPr/>
          <p:nvPr/>
        </p:nvSpPr>
        <p:spPr>
          <a:xfrm>
            <a:off x="2293091" y="3533998"/>
            <a:ext cx="21339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en-US" altLang="ko-KR" sz="36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710060-77BF-4CE6-9929-E5F03B40AFAB}"/>
              </a:ext>
            </a:extLst>
          </p:cNvPr>
          <p:cNvSpPr/>
          <p:nvPr/>
        </p:nvSpPr>
        <p:spPr>
          <a:xfrm>
            <a:off x="351266" y="573979"/>
            <a:ext cx="152400" cy="75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5C88DA-A718-4E36-90EE-F7830A63E184}"/>
              </a:ext>
            </a:extLst>
          </p:cNvPr>
          <p:cNvCxnSpPr/>
          <p:nvPr/>
        </p:nvCxnSpPr>
        <p:spPr>
          <a:xfrm>
            <a:off x="2447340" y="4261538"/>
            <a:ext cx="18036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EB95F7-49BB-41E4-B4EF-5D654B8E730A}"/>
              </a:ext>
            </a:extLst>
          </p:cNvPr>
          <p:cNvCxnSpPr/>
          <p:nvPr/>
        </p:nvCxnSpPr>
        <p:spPr>
          <a:xfrm>
            <a:off x="7418956" y="4279917"/>
            <a:ext cx="1803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40B5791-F7C3-4EF4-B507-7FA343B88B58}"/>
              </a:ext>
            </a:extLst>
          </p:cNvPr>
          <p:cNvSpPr/>
          <p:nvPr/>
        </p:nvSpPr>
        <p:spPr>
          <a:xfrm>
            <a:off x="7764991" y="2405883"/>
            <a:ext cx="1056143" cy="102311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8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387"/>
            <a:ext cx="10515600" cy="1325563"/>
          </a:xfrm>
        </p:spPr>
        <p:txBody>
          <a:bodyPr/>
          <a:lstStyle/>
          <a:p>
            <a:r>
              <a:rPr lang="en-US" altLang="ko-KR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</a:t>
            </a:r>
            <a:r>
              <a:rPr lang="ko-KR" altLang="en-US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838200" y="2596416"/>
            <a:ext cx="5590674" cy="247564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특정 목적을 위한 데이터 수집기용 플랫폼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 algn="ctr">
              <a:lnSpc>
                <a:spcPct val="107000"/>
              </a:lnSpc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경량 에이전트로 설치되어 수백 개 또는 수천 개의 데이터를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logstash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또는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elasticsearch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로 전송</a:t>
            </a:r>
            <a:endParaRPr lang="ko-KR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438826" y="2389315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7F043-3027-47AF-8913-4699896F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16" y="2047610"/>
            <a:ext cx="2819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5024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서버 흐름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Beat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4C12DA-7EC9-45AF-878C-8DB554AA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51" y="1614487"/>
            <a:ext cx="6966440" cy="49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5"/>
            <a:ext cx="10515600" cy="1325563"/>
          </a:xfrm>
        </p:spPr>
        <p:txBody>
          <a:bodyPr/>
          <a:lstStyle/>
          <a:p>
            <a:r>
              <a:rPr lang="en-US" altLang="ko-KR" sz="48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ko-KR" altLang="en-US" sz="48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762000" y="2596416"/>
            <a:ext cx="5848350" cy="247564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7000"/>
              </a:lnSpc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경량 로그 수집기</a:t>
            </a: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</a:pP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로그와 파일을 </a:t>
            </a:r>
            <a:r>
              <a:rPr lang="ko-KR" altLang="en-US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경량화된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방식으로 전달하고 중앙 </a:t>
            </a:r>
            <a:r>
              <a:rPr lang="ko-KR" altLang="en-US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집중화하여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작업을 보다 간편하게 만들어 주는 역할을 한다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0F177-AA1B-4CAE-888D-CD775D8B781F}"/>
              </a:ext>
            </a:extLst>
          </p:cNvPr>
          <p:cNvSpPr/>
          <p:nvPr/>
        </p:nvSpPr>
        <p:spPr>
          <a:xfrm>
            <a:off x="2438826" y="2389315"/>
            <a:ext cx="2245878" cy="3619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F390A0-39E8-4A8C-B336-7C498871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48" y="2751265"/>
            <a:ext cx="4191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9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88" y="735198"/>
            <a:ext cx="3692926" cy="999457"/>
          </a:xfrm>
        </p:spPr>
        <p:txBody>
          <a:bodyPr>
            <a:normAutofit/>
          </a:bodyPr>
          <a:lstStyle/>
          <a:p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서버 구성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162175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F2D2F-CDBB-42C7-BCEB-E3694150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38" y="2013024"/>
            <a:ext cx="8070020" cy="41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53" y="742509"/>
            <a:ext cx="4090851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설치하기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1384548" y="2044089"/>
            <a:ext cx="9422904" cy="354211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  <a:hlinkClick r:id="rId2"/>
              </a:rPr>
              <a:t>https://www.elastic.co/downloads/beats/filebeat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들어가서 사용하는 운영체제에 알맞은 파일 다운로드하기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우분투에 한다면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DEB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파일로 받기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sudo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dpkg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</a:t>
            </a:r>
            <a:r>
              <a:rPr lang="ko-KR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ko-KR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-6.</a:t>
            </a:r>
            <a:r>
              <a:rPr lang="en-US" altLang="ko-KR" sz="20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6.0-amd64.deb</a:t>
            </a: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38526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53" y="742509"/>
            <a:ext cx="5309642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환경설정하기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876758" y="1623442"/>
            <a:ext cx="10438484" cy="481391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이전에 올려봤던 지하철 환승 인원 파일을 올려본다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/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filebeat.yml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파일을 수정해서 환경설정을 한다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filebeat.yml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내용 고칠 것</a:t>
            </a: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-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input : 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type : log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enable: true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path : /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파일 저장되어 있는 경로 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/ transfer-num.csv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elasticsearch</a:t>
            </a:r>
            <a:r>
              <a:rPr lang="ko-KR" altLang="en-US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로 파일 보낼 것임 주석 풀기</a:t>
            </a: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- output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elasticsearch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output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output.elasticsearch</a:t>
            </a: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hosts: [“localhost:9200”]  </a:t>
            </a:r>
          </a:p>
          <a:p>
            <a:pPr lvl="0">
              <a:lnSpc>
                <a:spcPct val="107000"/>
              </a:lnSpc>
            </a:pPr>
            <a:endParaRPr lang="en-US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20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20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53957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2E6B0D8-B232-4062-BC9D-6D099D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7F27A91-6137-4A9F-A6CF-5815937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0" y="515898"/>
            <a:ext cx="5309642" cy="65432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en-US" altLang="ko-KR" sz="3000" b="1" dirty="0" err="1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000" b="1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시작하기</a:t>
            </a:r>
            <a:endParaRPr lang="ko-KR" altLang="en-US" sz="30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1A32615D-1F4E-45DD-B70A-9D149E6EE9D0}"/>
              </a:ext>
            </a:extLst>
          </p:cNvPr>
          <p:cNvSpPr/>
          <p:nvPr/>
        </p:nvSpPr>
        <p:spPr>
          <a:xfrm>
            <a:off x="0" y="146566"/>
            <a:ext cx="2305050" cy="36933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endParaRPr lang="ko-KR" altLang="en-US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4F1D4C-8D7D-441D-8116-9D3731E11686}"/>
              </a:ext>
            </a:extLst>
          </p:cNvPr>
          <p:cNvSpPr/>
          <p:nvPr/>
        </p:nvSpPr>
        <p:spPr>
          <a:xfrm>
            <a:off x="876758" y="1249940"/>
            <a:ext cx="10438484" cy="546149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sudo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./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–e –c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filebeat.yml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만약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must be owned by the beat user (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uid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=0) or root</a:t>
            </a: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Error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가 났다면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sudo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chown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root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filebeat.yml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명령어를 통해 소유자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바꿔주기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curl –XGET 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  <a:hlinkClick r:id="rId2"/>
              </a:rPr>
              <a:t>http://localhost:9200/filebeat*/_search?pretty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를 통해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일래스틱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서치로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로그를 보냈는지 확인가능</a:t>
            </a: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(_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searc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로 보면 데이터는 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9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개까지만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보여짐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#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을 실시간 모니터링을 함 만약 내가 로그를 받기로 한 파일이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바꼈다면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그걸 감지하고 </a:t>
            </a:r>
            <a:r>
              <a:rPr lang="en-US" altLang="ko-KR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filebeat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*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이라는 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index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안에 바뀐 파일 더해서 </a:t>
            </a:r>
            <a:r>
              <a:rPr lang="ko-KR" altLang="en-US" sz="1500" kern="100" dirty="0" err="1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넣어짐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ko-KR" altLang="en-US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초기화는 안됨</a:t>
            </a: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</a:pPr>
            <a:endParaRPr lang="en-US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altLang="ko-KR" sz="1500" kern="100" dirty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ko-KR" sz="1500" kern="1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0E1DA07-2E63-4997-98A0-7387AB9D85FD}"/>
              </a:ext>
            </a:extLst>
          </p:cNvPr>
          <p:cNvSpPr/>
          <p:nvPr/>
        </p:nvSpPr>
        <p:spPr>
          <a:xfrm>
            <a:off x="2368951" y="146566"/>
            <a:ext cx="2636186" cy="369332"/>
          </a:xfrm>
          <a:prstGeom prst="chevron">
            <a:avLst/>
          </a:prstGeom>
          <a:solidFill>
            <a:srgbClr val="00206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Filebeat</a:t>
            </a:r>
            <a:r>
              <a:rPr lang="en-US" altLang="ko-KR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CDABE9-E67C-43BD-9FE3-81851627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59" y="3003840"/>
            <a:ext cx="2539899" cy="278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658</Words>
  <Application>Microsoft Office PowerPoint</Application>
  <PresentationFormat>와이드스크린</PresentationFormat>
  <Paragraphs>173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한컴 윤고딕 230</vt:lpstr>
      <vt:lpstr>Arial</vt:lpstr>
      <vt:lpstr>Baskerville Old Face</vt:lpstr>
      <vt:lpstr>Office 테마</vt:lpstr>
      <vt:lpstr>Elastic - Beats</vt:lpstr>
      <vt:lpstr>목차</vt:lpstr>
      <vt:lpstr>Beat 란</vt:lpstr>
      <vt:lpstr>Beat 서버 흐름</vt:lpstr>
      <vt:lpstr>Filebeat 란</vt:lpstr>
      <vt:lpstr>Filebeat 서버 구성</vt:lpstr>
      <vt:lpstr>1. Filebeat  설치하기</vt:lpstr>
      <vt:lpstr>2. Filebeat  환경설정하기</vt:lpstr>
      <vt:lpstr>3. Filebeat  시작하기</vt:lpstr>
      <vt:lpstr>목차</vt:lpstr>
      <vt:lpstr>Metricbeat 란</vt:lpstr>
      <vt:lpstr>Metricbeat 서버 흐름</vt:lpstr>
      <vt:lpstr>1. Metircbeat  설치하기</vt:lpstr>
      <vt:lpstr>2. Metricbeat  환경설정하기</vt:lpstr>
      <vt:lpstr>PowerPoint 프레젠테이션</vt:lpstr>
      <vt:lpstr>3. Metricbeat  시작하기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교육용 Mobius 소개</dc:title>
  <dc:creator>김민지</dc:creator>
  <cp:lastModifiedBy>수연 박</cp:lastModifiedBy>
  <cp:revision>39</cp:revision>
  <dcterms:created xsi:type="dcterms:W3CDTF">2019-01-24T08:28:43Z</dcterms:created>
  <dcterms:modified xsi:type="dcterms:W3CDTF">2019-02-01T12:45:42Z</dcterms:modified>
</cp:coreProperties>
</file>