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7CB934-7431-4C77-8B72-7BAEFBB9244C}">
  <a:tblStyle styleId="{7F7CB934-7431-4C77-8B72-7BAEFBB9244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2CF143B-8A8F-4192-A467-FD92BAE9111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e01761ffb_0_10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e01761ffb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ce01761ffb_0_10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e01761ffb_0_1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e01761ffb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ce01761ffb_0_1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e01761ffb_0_1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e01761ff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ce01761ffb_0_12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e01761ffb_0_1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e01761ffb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ce01761ffb_0_13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e01761ffb_0_16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ce01761ffb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ce01761ffb_0_16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e01761ffb_0_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e01761ffb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ce01761ffb_0_8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ce01761ffb_0_1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ce01761ffb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ce01761ffb_0_13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1019" name="Google Shape;101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cd4728871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gcd472887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1098" name="Google Shape;1098;gcd47288710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ce01761f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gce01761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1229" name="Google Shape;1229;gce01761ff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9" name="Google Shape;14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1410" name="Google Shape;141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8" name="Google Shape;14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1479" name="Google Shape;147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1538" name="Google Shape;15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1" name="Google Shape;16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1602" name="Google Shape;160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5" name="Google Shape;16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1666" name="Google Shape;16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730" name="Google Shape;173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7" name="Google Shape;17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788" name="Google Shape;17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4" name="Google Shape;18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845" name="Google Shape;184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8" name="Google Shape;18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899" name="Google Shape;189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01761ffb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01761f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e01761ffb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2" name="Google Shape;19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0" name="Google Shape;20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2001" name="Google Shape;200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1" name="Google Shape;20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2062" name="Google Shape;206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4" name="Google Shape;21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2" name="Google Shape;2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3" name="Google Shape;23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2394" name="Google Shape;239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9" name="Google Shape;24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2450" name="Google Shape;245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6" name="Google Shape;25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2517" name="Google Shape;251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01761ffb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01761ff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e01761ffb_0_3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01761ffb_0_6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e01761ff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e01761ffb_0_6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e01761ffb_0_4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e01761ff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e01761ffb_0_4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01761ffb_0_5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01761ff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e01761ffb_0_5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e01761ffb_0_6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e01761ff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ce01761ffb_0_6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abcd@gmail.com" TargetMode="External"/><Relationship Id="rId4" Type="http://schemas.openxmlformats.org/officeDocument/2006/relationships/hyperlink" Target="mailto:basdf@naver.com" TargetMode="External"/><Relationship Id="rId5" Type="http://schemas.openxmlformats.org/officeDocument/2006/relationships/hyperlink" Target="mailto:adf@daum.ne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- 프로젝트명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b="0" i="0" sz="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69874" y="609600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-2440" y="2251472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174" y="3511104"/>
            <a:ext cx="730885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ko-KR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3"/>
          <p:cNvGraphicFramePr/>
          <p:nvPr/>
        </p:nvGraphicFramePr>
        <p:xfrm>
          <a:off x="372704" y="508518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{7F7CB934-7431-4C77-8B72-7BAEFBB9244C}</a:tableStyleId>
              </a:tblPr>
              <a:tblGrid>
                <a:gridCol w="1363900"/>
                <a:gridCol w="2835400"/>
              </a:tblGrid>
              <a:tr h="45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DDIT-16-B12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2016.07.29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2" name="Google Shape;402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시점 등록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3" name="Google Shape;403;p22"/>
          <p:cNvSpPr/>
          <p:nvPr/>
        </p:nvSpPr>
        <p:spPr>
          <a:xfrm>
            <a:off x="15307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4" name="Google Shape;404;p2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05" name="Google Shape;405;p22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408" name="Google Shape;408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2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0" name="Google Shape;410;p22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411" name="Google Shape;411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414" name="Google Shape;414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417" name="Google Shape;417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420" name="Google Shape;420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2" name="Google Shape;422;p22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423" name="Google Shape;423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22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426" name="Google Shape;426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p22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8" name="Google Shape;428;p22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429" name="Google Shape;429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22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1" name="Google Shape;431;p22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439" name="Google Shape;439;p22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4" name="Google Shape;444;p22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445" name="Google Shape;445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7" name="Google Shape;447;p22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0" name="Google Shape;450;p22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451" name="Google Shape;451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454" name="Google Shape;454;p22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56" name="Google Shape;456;p22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2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0" name="Google Shape;460;p22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2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2760285" y="2677814"/>
            <a:ext cx="2616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2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3965278" y="2977025"/>
            <a:ext cx="5310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4906278" y="2977025"/>
            <a:ext cx="5310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2868298" y="5079214"/>
            <a:ext cx="2616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2"/>
          <p:cNvSpPr txBox="1"/>
          <p:nvPr/>
        </p:nvSpPr>
        <p:spPr>
          <a:xfrm>
            <a:off x="2305471" y="50945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/>
          <p:nvPr/>
        </p:nvSpPr>
        <p:spPr>
          <a:xfrm>
            <a:off x="35496" y="2164677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35496" y="243562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35496" y="271751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35496" y="298101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3"/>
          <p:cNvSpPr txBox="1"/>
          <p:nvPr/>
        </p:nvSpPr>
        <p:spPr>
          <a:xfrm>
            <a:off x="35496" y="323247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3"/>
          <p:cNvSpPr txBox="1"/>
          <p:nvPr/>
        </p:nvSpPr>
        <p:spPr>
          <a:xfrm>
            <a:off x="35496" y="348183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35496" y="3725673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35497" y="39740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35496" y="215862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8" name="Google Shape;488;p23"/>
          <p:cNvGraphicFramePr/>
          <p:nvPr/>
        </p:nvGraphicFramePr>
        <p:xfrm>
          <a:off x="0" y="-57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시점 삭제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89" name="Google Shape;489;p23"/>
          <p:cNvSpPr/>
          <p:nvPr/>
        </p:nvSpPr>
        <p:spPr>
          <a:xfrm>
            <a:off x="1555825" y="2096200"/>
            <a:ext cx="4728300" cy="43992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0" name="Google Shape;490;p23"/>
          <p:cNvGraphicFramePr/>
          <p:nvPr/>
        </p:nvGraphicFramePr>
        <p:xfrm>
          <a:off x="6443663" y="-54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91" name="Google Shape;491;p23"/>
          <p:cNvSpPr/>
          <p:nvPr/>
        </p:nvSpPr>
        <p:spPr>
          <a:xfrm>
            <a:off x="35421" y="2069265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35496" y="1499517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3" name="Google Shape;493;p23"/>
          <p:cNvGrpSpPr/>
          <p:nvPr/>
        </p:nvGrpSpPr>
        <p:grpSpPr>
          <a:xfrm>
            <a:off x="108938" y="2189399"/>
            <a:ext cx="240900" cy="215400"/>
            <a:chOff x="292829" y="1695755"/>
            <a:chExt cx="240900" cy="215400"/>
          </a:xfrm>
        </p:grpSpPr>
        <p:sp>
          <p:nvSpPr>
            <p:cNvPr id="494" name="Google Shape;494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103365" y="2453683"/>
            <a:ext cx="240900" cy="215400"/>
            <a:chOff x="292829" y="1695755"/>
            <a:chExt cx="240900" cy="215400"/>
          </a:xfrm>
        </p:grpSpPr>
        <p:sp>
          <p:nvSpPr>
            <p:cNvPr id="497" name="Google Shape;497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108939" y="2744222"/>
            <a:ext cx="240900" cy="215335"/>
            <a:chOff x="292829" y="1695755"/>
            <a:chExt cx="240900" cy="197700"/>
          </a:xfrm>
        </p:grpSpPr>
        <p:sp>
          <p:nvSpPr>
            <p:cNvPr id="500" name="Google Shape;500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105672" y="3002243"/>
            <a:ext cx="240900" cy="215335"/>
            <a:chOff x="292829" y="1695755"/>
            <a:chExt cx="240900" cy="197700"/>
          </a:xfrm>
        </p:grpSpPr>
        <p:sp>
          <p:nvSpPr>
            <p:cNvPr id="503" name="Google Shape;503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103312" y="3257018"/>
            <a:ext cx="240900" cy="215335"/>
            <a:chOff x="292829" y="1695755"/>
            <a:chExt cx="240900" cy="197700"/>
          </a:xfrm>
        </p:grpSpPr>
        <p:sp>
          <p:nvSpPr>
            <p:cNvPr id="506" name="Google Shape;506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8" name="Google Shape;508;p23"/>
          <p:cNvGrpSpPr/>
          <p:nvPr/>
        </p:nvGrpSpPr>
        <p:grpSpPr>
          <a:xfrm>
            <a:off x="103312" y="3521842"/>
            <a:ext cx="240900" cy="215347"/>
            <a:chOff x="292829" y="1695755"/>
            <a:chExt cx="240900" cy="217500"/>
          </a:xfrm>
        </p:grpSpPr>
        <p:sp>
          <p:nvSpPr>
            <p:cNvPr id="509" name="Google Shape;509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1" name="Google Shape;511;p23"/>
          <p:cNvGrpSpPr/>
          <p:nvPr/>
        </p:nvGrpSpPr>
        <p:grpSpPr>
          <a:xfrm>
            <a:off x="103312" y="3758062"/>
            <a:ext cx="240900" cy="215347"/>
            <a:chOff x="292829" y="1695755"/>
            <a:chExt cx="240900" cy="217500"/>
          </a:xfrm>
        </p:grpSpPr>
        <p:sp>
          <p:nvSpPr>
            <p:cNvPr id="512" name="Google Shape;512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p23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4" name="Google Shape;514;p23"/>
          <p:cNvGrpSpPr/>
          <p:nvPr/>
        </p:nvGrpSpPr>
        <p:grpSpPr>
          <a:xfrm>
            <a:off x="95692" y="4019718"/>
            <a:ext cx="240900" cy="215347"/>
            <a:chOff x="285209" y="1695755"/>
            <a:chExt cx="240900" cy="217500"/>
          </a:xfrm>
        </p:grpSpPr>
        <p:sp>
          <p:nvSpPr>
            <p:cNvPr id="515" name="Google Shape;515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p23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7" name="Google Shape;517;p23"/>
          <p:cNvSpPr txBox="1"/>
          <p:nvPr/>
        </p:nvSpPr>
        <p:spPr>
          <a:xfrm>
            <a:off x="436608" y="10539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3"/>
          <p:cNvSpPr txBox="1"/>
          <p:nvPr/>
        </p:nvSpPr>
        <p:spPr>
          <a:xfrm>
            <a:off x="1796547" y="16418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2199119" y="163703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3"/>
          <p:cNvSpPr txBox="1"/>
          <p:nvPr/>
        </p:nvSpPr>
        <p:spPr>
          <a:xfrm>
            <a:off x="2550224" y="1647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3930903" y="158317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4617000" y="1637051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5081616" y="1640899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23"/>
          <p:cNvSpPr txBox="1"/>
          <p:nvPr/>
        </p:nvSpPr>
        <p:spPr>
          <a:xfrm>
            <a:off x="3037766" y="1583181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525" name="Google Shape;525;p23"/>
          <p:cNvSpPr txBox="1"/>
          <p:nvPr/>
        </p:nvSpPr>
        <p:spPr>
          <a:xfrm>
            <a:off x="4278963" y="1637025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3465888" y="15932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3"/>
          <p:cNvSpPr txBox="1"/>
          <p:nvPr/>
        </p:nvSpPr>
        <p:spPr>
          <a:xfrm>
            <a:off x="5433005" y="1000700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3"/>
          <p:cNvSpPr txBox="1"/>
          <p:nvPr/>
        </p:nvSpPr>
        <p:spPr>
          <a:xfrm>
            <a:off x="5465108" y="1647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3"/>
          <p:cNvSpPr txBox="1"/>
          <p:nvPr/>
        </p:nvSpPr>
        <p:spPr>
          <a:xfrm>
            <a:off x="1360483" y="16370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0" name="Google Shape;530;p23"/>
          <p:cNvGrpSpPr/>
          <p:nvPr/>
        </p:nvGrpSpPr>
        <p:grpSpPr>
          <a:xfrm>
            <a:off x="80830" y="4251600"/>
            <a:ext cx="297000" cy="215347"/>
            <a:chOff x="260426" y="1695225"/>
            <a:chExt cx="297000" cy="217500"/>
          </a:xfrm>
        </p:grpSpPr>
        <p:sp>
          <p:nvSpPr>
            <p:cNvPr id="531" name="Google Shape;531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23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3" name="Google Shape;533;p23"/>
          <p:cNvSpPr txBox="1"/>
          <p:nvPr/>
        </p:nvSpPr>
        <p:spPr>
          <a:xfrm>
            <a:off x="485878" y="4190050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35435" y="446628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47435" y="47450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6" name="Google Shape;536;p23"/>
          <p:cNvGrpSpPr/>
          <p:nvPr/>
        </p:nvGrpSpPr>
        <p:grpSpPr>
          <a:xfrm>
            <a:off x="80830" y="4511950"/>
            <a:ext cx="297000" cy="215347"/>
            <a:chOff x="260426" y="1695225"/>
            <a:chExt cx="297000" cy="217500"/>
          </a:xfrm>
        </p:grpSpPr>
        <p:sp>
          <p:nvSpPr>
            <p:cNvPr id="537" name="Google Shape;537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9" name="Google Shape;539;p23"/>
          <p:cNvGrpSpPr/>
          <p:nvPr/>
        </p:nvGrpSpPr>
        <p:grpSpPr>
          <a:xfrm>
            <a:off x="67655" y="4772300"/>
            <a:ext cx="297000" cy="215347"/>
            <a:chOff x="260426" y="1695225"/>
            <a:chExt cx="297000" cy="217500"/>
          </a:xfrm>
        </p:grpSpPr>
        <p:sp>
          <p:nvSpPr>
            <p:cNvPr id="540" name="Google Shape;540;p23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23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42" name="Google Shape;542;p23"/>
          <p:cNvCxnSpPr/>
          <p:nvPr/>
        </p:nvCxnSpPr>
        <p:spPr>
          <a:xfrm flipH="1" rot="10800000">
            <a:off x="2054125" y="29463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3"/>
          <p:cNvSpPr txBox="1"/>
          <p:nvPr/>
        </p:nvSpPr>
        <p:spPr>
          <a:xfrm>
            <a:off x="2054133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5211308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4496958" y="27518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3523596" y="27518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2665933" y="2751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2107996" y="3140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5053353" y="3140825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4468571" y="31665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3494976" y="3140825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2665925" y="3140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361592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4" name="Google Shape;554;p23"/>
          <p:cNvCxnSpPr/>
          <p:nvPr/>
        </p:nvCxnSpPr>
        <p:spPr>
          <a:xfrm flipH="1" rot="10800000">
            <a:off x="2054125" y="55129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3"/>
          <p:cNvSpPr/>
          <p:nvPr/>
        </p:nvSpPr>
        <p:spPr>
          <a:xfrm>
            <a:off x="521597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4397125" y="57226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23"/>
          <p:cNvSpPr txBox="1"/>
          <p:nvPr/>
        </p:nvSpPr>
        <p:spPr>
          <a:xfrm>
            <a:off x="439712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23"/>
          <p:cNvSpPr txBox="1"/>
          <p:nvPr/>
        </p:nvSpPr>
        <p:spPr>
          <a:xfrm>
            <a:off x="521597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3"/>
          <p:cNvSpPr txBox="1"/>
          <p:nvPr/>
        </p:nvSpPr>
        <p:spPr>
          <a:xfrm>
            <a:off x="3615925" y="57226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35500" y="1499525"/>
            <a:ext cx="6264600" cy="49959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3"/>
          <p:cNvSpPr txBox="1"/>
          <p:nvPr/>
        </p:nvSpPr>
        <p:spPr>
          <a:xfrm>
            <a:off x="4496950" y="46015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2" name="Google Shape;562;p23"/>
          <p:cNvGrpSpPr/>
          <p:nvPr/>
        </p:nvGrpSpPr>
        <p:grpSpPr>
          <a:xfrm>
            <a:off x="2199122" y="2620544"/>
            <a:ext cx="3216600" cy="2438700"/>
            <a:chOff x="-1723553" y="4715969"/>
            <a:chExt cx="3216600" cy="2438700"/>
          </a:xfrm>
        </p:grpSpPr>
        <p:grpSp>
          <p:nvGrpSpPr>
            <p:cNvPr id="563" name="Google Shape;563;p23"/>
            <p:cNvGrpSpPr/>
            <p:nvPr/>
          </p:nvGrpSpPr>
          <p:grpSpPr>
            <a:xfrm>
              <a:off x="-1723553" y="4715969"/>
              <a:ext cx="3216600" cy="2438700"/>
              <a:chOff x="2393397" y="2587444"/>
              <a:chExt cx="3216600" cy="2438700"/>
            </a:xfrm>
          </p:grpSpPr>
          <p:grpSp>
            <p:nvGrpSpPr>
              <p:cNvPr id="564" name="Google Shape;564;p23"/>
              <p:cNvGrpSpPr/>
              <p:nvPr/>
            </p:nvGrpSpPr>
            <p:grpSpPr>
              <a:xfrm>
                <a:off x="2393397" y="2587444"/>
                <a:ext cx="3216600" cy="2438700"/>
                <a:chOff x="2393397" y="2587444"/>
                <a:chExt cx="3216600" cy="2438700"/>
              </a:xfrm>
            </p:grpSpPr>
            <p:grpSp>
              <p:nvGrpSpPr>
                <p:cNvPr id="565" name="Google Shape;565;p23"/>
                <p:cNvGrpSpPr/>
                <p:nvPr/>
              </p:nvGrpSpPr>
              <p:grpSpPr>
                <a:xfrm>
                  <a:off x="2393397" y="2587444"/>
                  <a:ext cx="3216600" cy="2438700"/>
                  <a:chOff x="-1392153" y="3874831"/>
                  <a:chExt cx="3216600" cy="2438700"/>
                </a:xfrm>
              </p:grpSpPr>
              <p:sp>
                <p:nvSpPr>
                  <p:cNvPr id="566" name="Google Shape;566;p23"/>
                  <p:cNvSpPr/>
                  <p:nvPr/>
                </p:nvSpPr>
                <p:spPr>
                  <a:xfrm>
                    <a:off x="-1392153" y="3874831"/>
                    <a:ext cx="3216600" cy="24387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rgbClr val="395E8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67" name="Google Shape;567;p23"/>
                  <p:cNvSpPr txBox="1"/>
                  <p:nvPr/>
                </p:nvSpPr>
                <p:spPr>
                  <a:xfrm>
                    <a:off x="-1075142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번호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68" name="Google Shape;568;p23"/>
                  <p:cNvSpPr txBox="1"/>
                  <p:nvPr/>
                </p:nvSpPr>
                <p:spPr>
                  <a:xfrm>
                    <a:off x="-489717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제목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69" name="Google Shape;569;p23"/>
                  <p:cNvSpPr txBox="1"/>
                  <p:nvPr/>
                </p:nvSpPr>
                <p:spPr>
                  <a:xfrm>
                    <a:off x="288633" y="407276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작성자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70" name="Google Shape;570;p23"/>
                  <p:cNvSpPr txBox="1"/>
                  <p:nvPr/>
                </p:nvSpPr>
                <p:spPr>
                  <a:xfrm>
                    <a:off x="1067008" y="4089017"/>
                    <a:ext cx="466800" cy="20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-KR"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일자</a:t>
                    </a:r>
                    <a:endParaRPr b="1" sz="7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571" name="Google Shape;571;p23"/>
                <p:cNvSpPr/>
                <p:nvPr/>
              </p:nvSpPr>
              <p:spPr>
                <a:xfrm>
                  <a:off x="4496951" y="4601574"/>
                  <a:ext cx="628800" cy="200100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0C0C0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72" name="Google Shape;572;p23"/>
              <p:cNvSpPr txBox="1"/>
              <p:nvPr/>
            </p:nvSpPr>
            <p:spPr>
              <a:xfrm>
                <a:off x="4496950" y="4601575"/>
                <a:ext cx="6288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삭제</a:t>
                </a:r>
                <a:endParaRPr b="1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3" name="Google Shape;573;p23"/>
            <p:cNvSpPr txBox="1"/>
            <p:nvPr/>
          </p:nvSpPr>
          <p:spPr>
            <a:xfrm>
              <a:off x="-1405929" y="5154542"/>
              <a:ext cx="466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4" name="Google Shape;574;p23"/>
            <p:cNvSpPr txBox="1"/>
            <p:nvPr/>
          </p:nvSpPr>
          <p:spPr>
            <a:xfrm>
              <a:off x="485878" y="5147625"/>
              <a:ext cx="7827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20201-04-19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23"/>
            <p:cNvSpPr txBox="1"/>
            <p:nvPr/>
          </p:nvSpPr>
          <p:spPr>
            <a:xfrm>
              <a:off x="-4004" y="5154554"/>
              <a:ext cx="466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23"/>
            <p:cNvSpPr txBox="1"/>
            <p:nvPr/>
          </p:nvSpPr>
          <p:spPr>
            <a:xfrm>
              <a:off x="-848000" y="5154550"/>
              <a:ext cx="62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1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24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4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4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24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24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24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24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1" name="Google Shape;591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시점 수정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92" name="Google Shape;592;p24"/>
          <p:cNvSpPr/>
          <p:nvPr/>
        </p:nvSpPr>
        <p:spPr>
          <a:xfrm>
            <a:off x="15307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3" name="Google Shape;593;p24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94" name="Google Shape;594;p24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6" name="Google Shape;596;p24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597" name="Google Shape;597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p2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600" name="Google Shape;600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p24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2" name="Google Shape;602;p24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603" name="Google Shape;603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606" name="Google Shape;606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8" name="Google Shape;608;p24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609" name="Google Shape;609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24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1" name="Google Shape;611;p24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612" name="Google Shape;612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24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4" name="Google Shape;614;p24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615" name="Google Shape;615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24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7" name="Google Shape;617;p24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618" name="Google Shape;618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9" name="Google Shape;619;p24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0" name="Google Shape;620;p24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24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4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24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4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4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24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628" name="Google Shape;628;p24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3" name="Google Shape;633;p24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634" name="Google Shape;634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24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6" name="Google Shape;636;p24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9" name="Google Shape;639;p24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640" name="Google Shape;640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1" name="Google Shape;641;p24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2" name="Google Shape;642;p24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643" name="Google Shape;643;p24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24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45" name="Google Shape;645;p24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24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9" name="Google Shape;649;p24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24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2760285" y="2677814"/>
            <a:ext cx="2616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4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3965278" y="2977025"/>
            <a:ext cx="5310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4906278" y="2977025"/>
            <a:ext cx="5310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2868298" y="5079214"/>
            <a:ext cx="2616000" cy="215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2305471" y="50945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5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5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25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25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25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7" name="Google Shape;677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내용 보기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78" name="Google Shape;678;p25"/>
          <p:cNvSpPr/>
          <p:nvPr/>
        </p:nvSpPr>
        <p:spPr>
          <a:xfrm>
            <a:off x="1555825" y="2153475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9" name="Google Shape;679;p25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80" name="Google Shape;680;p25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25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2" name="Google Shape;682;p25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683" name="Google Shape;683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4" name="Google Shape;684;p2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686" name="Google Shape;686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7" name="Google Shape;687;p25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8" name="Google Shape;688;p25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689" name="Google Shape;689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91" name="Google Shape;691;p25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692" name="Google Shape;692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94" name="Google Shape;694;p25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695" name="Google Shape;695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6" name="Google Shape;696;p25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97" name="Google Shape;697;p25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698" name="Google Shape;698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9" name="Google Shape;699;p25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0" name="Google Shape;700;p25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701" name="Google Shape;701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3" name="Google Shape;703;p25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704" name="Google Shape;704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6" name="Google Shape;706;p25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25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25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25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25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25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25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714" name="Google Shape;714;p25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25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25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9" name="Google Shape;719;p25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720" name="Google Shape;720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p25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2" name="Google Shape;722;p25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25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25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5" name="Google Shape;725;p25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726" name="Google Shape;726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8" name="Google Shape;728;p25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729" name="Google Shape;729;p25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p25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31" name="Google Shape;731;p25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25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25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25"/>
          <p:cNvSpPr/>
          <p:nvPr/>
        </p:nvSpPr>
        <p:spPr>
          <a:xfrm>
            <a:off x="361525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25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25"/>
          <p:cNvSpPr/>
          <p:nvPr/>
        </p:nvSpPr>
        <p:spPr>
          <a:xfrm>
            <a:off x="521530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4396450" y="525530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25"/>
          <p:cNvSpPr txBox="1"/>
          <p:nvPr/>
        </p:nvSpPr>
        <p:spPr>
          <a:xfrm>
            <a:off x="44442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25"/>
          <p:cNvSpPr txBox="1"/>
          <p:nvPr/>
        </p:nvSpPr>
        <p:spPr>
          <a:xfrm>
            <a:off x="52153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25"/>
          <p:cNvSpPr txBox="1"/>
          <p:nvPr/>
        </p:nvSpPr>
        <p:spPr>
          <a:xfrm>
            <a:off x="3577600" y="52553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25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25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25"/>
          <p:cNvSpPr txBox="1"/>
          <p:nvPr/>
        </p:nvSpPr>
        <p:spPr>
          <a:xfrm>
            <a:off x="2853400" y="2677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25"/>
          <p:cNvSpPr txBox="1"/>
          <p:nvPr/>
        </p:nvSpPr>
        <p:spPr>
          <a:xfrm>
            <a:off x="2665925" y="3441683"/>
            <a:ext cx="26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 올해만 특별 할인 쿠폰 증정 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25"/>
          <p:cNvSpPr txBox="1"/>
          <p:nvPr/>
        </p:nvSpPr>
        <p:spPr>
          <a:xfrm>
            <a:off x="39729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25"/>
          <p:cNvSpPr txBox="1"/>
          <p:nvPr/>
        </p:nvSpPr>
        <p:spPr>
          <a:xfrm>
            <a:off x="4762028" y="2977025"/>
            <a:ext cx="822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2021-04-21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25"/>
          <p:cNvSpPr txBox="1"/>
          <p:nvPr/>
        </p:nvSpPr>
        <p:spPr>
          <a:xfrm>
            <a:off x="2348521" y="57354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25"/>
          <p:cNvSpPr txBox="1"/>
          <p:nvPr/>
        </p:nvSpPr>
        <p:spPr>
          <a:xfrm>
            <a:off x="22036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25"/>
          <p:cNvSpPr txBox="1"/>
          <p:nvPr/>
        </p:nvSpPr>
        <p:spPr>
          <a:xfrm>
            <a:off x="5360808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25"/>
          <p:cNvSpPr txBox="1"/>
          <p:nvPr/>
        </p:nvSpPr>
        <p:spPr>
          <a:xfrm>
            <a:off x="4646458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25"/>
          <p:cNvSpPr txBox="1"/>
          <p:nvPr/>
        </p:nvSpPr>
        <p:spPr>
          <a:xfrm>
            <a:off x="3673096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25"/>
          <p:cNvSpPr txBox="1"/>
          <p:nvPr/>
        </p:nvSpPr>
        <p:spPr>
          <a:xfrm>
            <a:off x="28154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3764525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5267192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4498179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25"/>
          <p:cNvSpPr txBox="1"/>
          <p:nvPr/>
        </p:nvSpPr>
        <p:spPr>
          <a:xfrm>
            <a:off x="4543033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25"/>
          <p:cNvSpPr txBox="1"/>
          <p:nvPr/>
        </p:nvSpPr>
        <p:spPr>
          <a:xfrm>
            <a:off x="5231820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25"/>
          <p:cNvSpPr txBox="1"/>
          <p:nvPr/>
        </p:nvSpPr>
        <p:spPr>
          <a:xfrm>
            <a:off x="3729154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26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26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26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26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26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26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26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26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4" name="Google Shape;774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내용 보기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75" name="Google Shape;775;p26"/>
          <p:cNvSpPr/>
          <p:nvPr/>
        </p:nvSpPr>
        <p:spPr>
          <a:xfrm>
            <a:off x="1555825" y="205290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6" name="Google Shape;776;p26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77" name="Google Shape;777;p26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79" name="Google Shape;779;p26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780" name="Google Shape;780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1" name="Google Shape;781;p2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2" name="Google Shape;782;p26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783" name="Google Shape;783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p26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786" name="Google Shape;786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7" name="Google Shape;787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8" name="Google Shape;788;p26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789" name="Google Shape;789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1" name="Google Shape;791;p26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792" name="Google Shape;792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4" name="Google Shape;794;p26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795" name="Google Shape;795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6" name="Google Shape;796;p26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798" name="Google Shape;798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9" name="Google Shape;799;p26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801" name="Google Shape;801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2" name="Google Shape;802;p26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3" name="Google Shape;803;p26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26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26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26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26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26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811" name="Google Shape;811;p26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26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26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26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26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6" name="Google Shape;816;p26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817" name="Google Shape;817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8" name="Google Shape;818;p26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9" name="Google Shape;819;p26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26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26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2" name="Google Shape;822;p26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823" name="Google Shape;823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p26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5" name="Google Shape;825;p26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826" name="Google Shape;826;p26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7" name="Google Shape;827;p26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28" name="Google Shape;828;p26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26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p26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26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2" name="Google Shape;832;p26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26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26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26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26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26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26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26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26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26"/>
          <p:cNvSpPr txBox="1"/>
          <p:nvPr/>
        </p:nvSpPr>
        <p:spPr>
          <a:xfrm>
            <a:off x="2853400" y="2677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26"/>
          <p:cNvSpPr txBox="1"/>
          <p:nvPr/>
        </p:nvSpPr>
        <p:spPr>
          <a:xfrm>
            <a:off x="2665925" y="3441683"/>
            <a:ext cx="26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 올해만 특별 할인 쿠폰 증정 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26"/>
          <p:cNvSpPr txBox="1"/>
          <p:nvPr/>
        </p:nvSpPr>
        <p:spPr>
          <a:xfrm>
            <a:off x="39729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26"/>
          <p:cNvSpPr txBox="1"/>
          <p:nvPr/>
        </p:nvSpPr>
        <p:spPr>
          <a:xfrm>
            <a:off x="4762028" y="2977025"/>
            <a:ext cx="822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2021-04-21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p27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27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27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27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27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27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27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p27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9" name="Google Shape;859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회원들 시점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60" name="Google Shape;860;p27"/>
          <p:cNvSpPr/>
          <p:nvPr/>
        </p:nvSpPr>
        <p:spPr>
          <a:xfrm>
            <a:off x="15558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1" name="Google Shape;861;p2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62" name="Google Shape;862;p27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27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4" name="Google Shape;864;p27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865" name="Google Shape;865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6" name="Google Shape;866;p27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7" name="Google Shape;867;p27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868" name="Google Shape;868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9" name="Google Shape;869;p27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0" name="Google Shape;870;p27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871" name="Google Shape;871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3" name="Google Shape;873;p27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874" name="Google Shape;874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6" name="Google Shape;876;p27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877" name="Google Shape;877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8" name="Google Shape;878;p27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79" name="Google Shape;879;p27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880" name="Google Shape;880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1" name="Google Shape;881;p27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2" name="Google Shape;882;p27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883" name="Google Shape;883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4" name="Google Shape;884;p27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5" name="Google Shape;885;p27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886" name="Google Shape;886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7" name="Google Shape;887;p27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8" name="Google Shape;888;p27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27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27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p27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p27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896" name="Google Shape;896;p27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27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27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27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27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1" name="Google Shape;901;p27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902" name="Google Shape;902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3" name="Google Shape;903;p27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4" name="Google Shape;904;p27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27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27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7" name="Google Shape;907;p27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908" name="Google Shape;908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9" name="Google Shape;909;p27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0" name="Google Shape;910;p27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911" name="Google Shape;911;p27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13" name="Google Shape;913;p27"/>
          <p:cNvCxnSpPr/>
          <p:nvPr/>
        </p:nvCxnSpPr>
        <p:spPr>
          <a:xfrm flipH="1" rot="10800000">
            <a:off x="2054125" y="30036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27"/>
          <p:cNvSpPr txBox="1"/>
          <p:nvPr/>
        </p:nvSpPr>
        <p:spPr>
          <a:xfrm>
            <a:off x="20541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27"/>
          <p:cNvSpPr txBox="1"/>
          <p:nvPr/>
        </p:nvSpPr>
        <p:spPr>
          <a:xfrm>
            <a:off x="5211308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27"/>
          <p:cNvSpPr txBox="1"/>
          <p:nvPr/>
        </p:nvSpPr>
        <p:spPr>
          <a:xfrm>
            <a:off x="4496958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p27"/>
          <p:cNvSpPr txBox="1"/>
          <p:nvPr/>
        </p:nvSpPr>
        <p:spPr>
          <a:xfrm>
            <a:off x="3523596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27"/>
          <p:cNvSpPr txBox="1"/>
          <p:nvPr/>
        </p:nvSpPr>
        <p:spPr>
          <a:xfrm>
            <a:off x="26659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p27"/>
          <p:cNvSpPr txBox="1"/>
          <p:nvPr/>
        </p:nvSpPr>
        <p:spPr>
          <a:xfrm>
            <a:off x="2107996" y="3198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0" name="Google Shape;920;p27"/>
          <p:cNvSpPr txBox="1"/>
          <p:nvPr/>
        </p:nvSpPr>
        <p:spPr>
          <a:xfrm>
            <a:off x="5053353" y="3198100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1" name="Google Shape;921;p27"/>
          <p:cNvSpPr txBox="1"/>
          <p:nvPr/>
        </p:nvSpPr>
        <p:spPr>
          <a:xfrm>
            <a:off x="4468571" y="322377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p27"/>
          <p:cNvSpPr txBox="1"/>
          <p:nvPr/>
        </p:nvSpPr>
        <p:spPr>
          <a:xfrm>
            <a:off x="3494976" y="3198100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p27"/>
          <p:cNvSpPr txBox="1"/>
          <p:nvPr/>
        </p:nvSpPr>
        <p:spPr>
          <a:xfrm>
            <a:off x="2665925" y="3198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4" name="Google Shape;924;p27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8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p28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2" name="Google Shape;932;p28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28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28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28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28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28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28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9" name="Google Shape;939;p28"/>
          <p:cNvGraphicFramePr/>
          <p:nvPr/>
        </p:nvGraphicFramePr>
        <p:xfrm>
          <a:off x="-18300" y="63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공지 회원들 시점 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40" name="Google Shape;940;p28"/>
          <p:cNvSpPr/>
          <p:nvPr/>
        </p:nvSpPr>
        <p:spPr>
          <a:xfrm>
            <a:off x="155582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41" name="Google Shape;941;p28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42" name="Google Shape;942;p28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28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4" name="Google Shape;944;p28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945" name="Google Shape;945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6" name="Google Shape;946;p28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7" name="Google Shape;947;p28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948" name="Google Shape;948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9" name="Google Shape;949;p28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0" name="Google Shape;950;p28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951" name="Google Shape;951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2" name="Google Shape;952;p2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3" name="Google Shape;953;p28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954" name="Google Shape;954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5" name="Google Shape;955;p2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6" name="Google Shape;956;p28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957" name="Google Shape;957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8" name="Google Shape;958;p28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9" name="Google Shape;959;p28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960" name="Google Shape;960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1" name="Google Shape;961;p28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2" name="Google Shape;962;p28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963" name="Google Shape;963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p28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5" name="Google Shape;965;p28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966" name="Google Shape;966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7" name="Google Shape;967;p28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8" name="Google Shape;968;p28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9" name="Google Shape;969;p28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p28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p28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p28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28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28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28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976" name="Google Shape;976;p28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p28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28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p28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28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1" name="Google Shape;981;p28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982" name="Google Shape;982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3" name="Google Shape;983;p28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4" name="Google Shape;984;p28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28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28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7" name="Google Shape;987;p28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988" name="Google Shape;988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9" name="Google Shape;989;p28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90" name="Google Shape;990;p28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991" name="Google Shape;991;p28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2" name="Google Shape;992;p28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93" name="Google Shape;993;p28"/>
          <p:cNvCxnSpPr/>
          <p:nvPr/>
        </p:nvCxnSpPr>
        <p:spPr>
          <a:xfrm flipH="1" rot="10800000">
            <a:off x="2029013" y="2354525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28"/>
          <p:cNvSpPr txBox="1"/>
          <p:nvPr/>
        </p:nvSpPr>
        <p:spPr>
          <a:xfrm>
            <a:off x="3555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2348521" y="26778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6" name="Google Shape;996;p28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2348533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28"/>
          <p:cNvSpPr/>
          <p:nvPr/>
        </p:nvSpPr>
        <p:spPr>
          <a:xfrm>
            <a:off x="2511650" y="3321319"/>
            <a:ext cx="2921400" cy="1609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28"/>
          <p:cNvSpPr txBox="1"/>
          <p:nvPr/>
        </p:nvSpPr>
        <p:spPr>
          <a:xfrm>
            <a:off x="44962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28"/>
          <p:cNvSpPr txBox="1"/>
          <p:nvPr/>
        </p:nvSpPr>
        <p:spPr>
          <a:xfrm>
            <a:off x="2853400" y="267782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28"/>
          <p:cNvSpPr txBox="1"/>
          <p:nvPr/>
        </p:nvSpPr>
        <p:spPr>
          <a:xfrm>
            <a:off x="2665925" y="3441683"/>
            <a:ext cx="26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 올해만 특별 할인 쿠폰 증정 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3972971" y="297702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762028" y="2977025"/>
            <a:ext cx="822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2021-04-21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348521" y="57354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22036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360808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4646458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673096" y="593555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2815433" y="593554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28"/>
          <p:cNvSpPr/>
          <p:nvPr/>
        </p:nvSpPr>
        <p:spPr>
          <a:xfrm>
            <a:off x="3764525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28"/>
          <p:cNvSpPr/>
          <p:nvPr/>
        </p:nvSpPr>
        <p:spPr>
          <a:xfrm>
            <a:off x="5267192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28"/>
          <p:cNvSpPr/>
          <p:nvPr/>
        </p:nvSpPr>
        <p:spPr>
          <a:xfrm>
            <a:off x="4498179" y="6185150"/>
            <a:ext cx="590400" cy="149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28"/>
          <p:cNvSpPr txBox="1"/>
          <p:nvPr/>
        </p:nvSpPr>
        <p:spPr>
          <a:xfrm>
            <a:off x="4543033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4" name="Google Shape;1014;p28"/>
          <p:cNvSpPr txBox="1"/>
          <p:nvPr/>
        </p:nvSpPr>
        <p:spPr>
          <a:xfrm>
            <a:off x="5231820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5" name="Google Shape;1015;p28"/>
          <p:cNvSpPr txBox="1"/>
          <p:nvPr/>
        </p:nvSpPr>
        <p:spPr>
          <a:xfrm>
            <a:off x="3729154" y="6159650"/>
            <a:ext cx="59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9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29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미션 식단운동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3" name="Google Shape;1023;p29"/>
          <p:cNvGraphicFramePr/>
          <p:nvPr/>
        </p:nvGraphicFramePr>
        <p:xfrm>
          <a:off x="35488" y="46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44100"/>
                <a:gridCol w="1044100"/>
                <a:gridCol w="1044100"/>
                <a:gridCol w="1291725"/>
                <a:gridCol w="796500"/>
                <a:gridCol w="1044100"/>
              </a:tblGrid>
              <a:tr h="42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S-HW-002-002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24" name="Google Shape;1024;p29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5" name="Google Shape;1025;p29"/>
          <p:cNvGraphicFramePr/>
          <p:nvPr/>
        </p:nvGraphicFramePr>
        <p:xfrm>
          <a:off x="6444208" y="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이전달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다음달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주간일정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월간일정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하루 일정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Json데이터를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 넣어준다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날짜를 클릭하면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 모달창이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등록된 일정(이름)을 누르면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상세 보기 및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내용 수정, 삭제 버튼이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트레이너가 지정해준 운동법 / 식단 을 호가인항수 있으며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매일 체크를 하여 이벤트를 줄수 있다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26" name="Google Shape;1026;p29"/>
          <p:cNvSpPr/>
          <p:nvPr/>
        </p:nvSpPr>
        <p:spPr>
          <a:xfrm>
            <a:off x="35421" y="1988790"/>
            <a:ext cx="1536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29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8" name="Google Shape;1028;p29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1029" name="Google Shape;1029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1" name="Google Shape;1031;p29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테이블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29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2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운동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29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개인식단확인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2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게인 병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29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체크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2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업데이트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29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29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29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29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29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29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29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29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29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p29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050;p2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p29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2" name="Google Shape;1052;p29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3" name="Google Shape;1053;p29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29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29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p29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2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29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59" name="Google Shape;1059;p29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060" name="Google Shape;1060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1" name="Google Shape;1061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2" name="Google Shape;1062;p29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063" name="Google Shape;1063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4" name="Google Shape;1064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5" name="Google Shape;1065;p29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066" name="Google Shape;1066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7" name="Google Shape;1067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8" name="Google Shape;1068;p29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069" name="Google Shape;1069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0" name="Google Shape;1070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1" name="Google Shape;1071;p29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072" name="Google Shape;1072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3" name="Google Shape;1073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4" name="Google Shape;1074;p29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1075" name="Google Shape;1075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076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Google Shape;1077;p29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1078" name="Google Shape;1078;p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9" name="Google Shape;1079;p2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0" name="Google Shape;1080;p29"/>
          <p:cNvSpPr txBox="1"/>
          <p:nvPr/>
        </p:nvSpPr>
        <p:spPr>
          <a:xfrm>
            <a:off x="1852372" y="16551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29"/>
          <p:cNvSpPr txBox="1"/>
          <p:nvPr/>
        </p:nvSpPr>
        <p:spPr>
          <a:xfrm>
            <a:off x="2254944" y="165033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29"/>
          <p:cNvSpPr txBox="1"/>
          <p:nvPr/>
        </p:nvSpPr>
        <p:spPr>
          <a:xfrm>
            <a:off x="2606049" y="16604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29"/>
          <p:cNvSpPr txBox="1"/>
          <p:nvPr/>
        </p:nvSpPr>
        <p:spPr>
          <a:xfrm>
            <a:off x="3986728" y="159647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29"/>
          <p:cNvSpPr txBox="1"/>
          <p:nvPr/>
        </p:nvSpPr>
        <p:spPr>
          <a:xfrm>
            <a:off x="4672825" y="1650351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p29"/>
          <p:cNvSpPr txBox="1"/>
          <p:nvPr/>
        </p:nvSpPr>
        <p:spPr>
          <a:xfrm>
            <a:off x="5137441" y="1654199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29"/>
          <p:cNvSpPr txBox="1"/>
          <p:nvPr/>
        </p:nvSpPr>
        <p:spPr>
          <a:xfrm>
            <a:off x="3093591" y="1596481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1087" name="Google Shape;1087;p29"/>
          <p:cNvSpPr txBox="1"/>
          <p:nvPr/>
        </p:nvSpPr>
        <p:spPr>
          <a:xfrm>
            <a:off x="4334788" y="1650325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3521713" y="16065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089;p29"/>
          <p:cNvSpPr txBox="1"/>
          <p:nvPr/>
        </p:nvSpPr>
        <p:spPr>
          <a:xfrm>
            <a:off x="5520933" y="16603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1416308" y="16503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092;p29"/>
          <p:cNvSpPr txBox="1"/>
          <p:nvPr/>
        </p:nvSpPr>
        <p:spPr>
          <a:xfrm>
            <a:off x="5586555" y="108352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p29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/>
          <p:nvPr/>
        </p:nvSpPr>
        <p:spPr>
          <a:xfrm>
            <a:off x="35496" y="2492896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1" name="Google Shape;1101;p30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미션 식단운동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2" name="Google Shape;1102;p30"/>
          <p:cNvGraphicFramePr/>
          <p:nvPr/>
        </p:nvGraphicFramePr>
        <p:xfrm>
          <a:off x="82838" y="-32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4050"/>
                <a:gridCol w="1064050"/>
                <a:gridCol w="1064050"/>
                <a:gridCol w="1316400"/>
                <a:gridCol w="811725"/>
                <a:gridCol w="1064050"/>
              </a:tblGrid>
              <a:tr h="46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S-HW-002-002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3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03" name="Google Shape;1103;p30"/>
          <p:cNvSpPr/>
          <p:nvPr/>
        </p:nvSpPr>
        <p:spPr>
          <a:xfrm>
            <a:off x="1571661" y="1988840"/>
            <a:ext cx="4728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4" name="Google Shape;1104;p30"/>
          <p:cNvGraphicFramePr/>
          <p:nvPr/>
        </p:nvGraphicFramePr>
        <p:xfrm>
          <a:off x="6414058" y="169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트레이너가 지정해준 운동법 / 식단 을 호가인항수 있으며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매일 체크를 하여 이벤트를 줄수 있다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05" name="Google Shape;1105;p30"/>
          <p:cNvSpPr/>
          <p:nvPr/>
        </p:nvSpPr>
        <p:spPr>
          <a:xfrm>
            <a:off x="35421" y="1988790"/>
            <a:ext cx="1536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30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07" name="Google Shape;1107;p30"/>
          <p:cNvGrpSpPr/>
          <p:nvPr/>
        </p:nvGrpSpPr>
        <p:grpSpPr>
          <a:xfrm>
            <a:off x="1780312" y="2008692"/>
            <a:ext cx="240900" cy="215400"/>
            <a:chOff x="292829" y="1695755"/>
            <a:chExt cx="240900" cy="215400"/>
          </a:xfrm>
        </p:grpSpPr>
        <p:sp>
          <p:nvSpPr>
            <p:cNvPr id="1108" name="Google Shape;1108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9" name="Google Shape;1109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0" name="Google Shape;1110;p30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테이블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1" name="Google Shape;1111;p30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30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운동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30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개인식단확인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30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게인 병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30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체크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30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업데이트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30"/>
          <p:cNvSpPr/>
          <p:nvPr/>
        </p:nvSpPr>
        <p:spPr>
          <a:xfrm>
            <a:off x="1715434" y="2229058"/>
            <a:ext cx="4368600" cy="4080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30"/>
          <p:cNvSpPr/>
          <p:nvPr/>
        </p:nvSpPr>
        <p:spPr>
          <a:xfrm>
            <a:off x="1715434" y="2229058"/>
            <a:ext cx="4368600" cy="312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30"/>
          <p:cNvSpPr/>
          <p:nvPr/>
        </p:nvSpPr>
        <p:spPr>
          <a:xfrm>
            <a:off x="1780312" y="2224136"/>
            <a:ext cx="3423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30"/>
          <p:cNvSpPr/>
          <p:nvPr/>
        </p:nvSpPr>
        <p:spPr>
          <a:xfrm>
            <a:off x="2123728" y="2227947"/>
            <a:ext cx="368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30"/>
          <p:cNvSpPr/>
          <p:nvPr/>
        </p:nvSpPr>
        <p:spPr>
          <a:xfrm>
            <a:off x="2492365" y="2227947"/>
            <a:ext cx="5271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1773376" y="2252489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2133093" y="2248297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5089404" y="2262014"/>
            <a:ext cx="52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30"/>
          <p:cNvSpPr/>
          <p:nvPr/>
        </p:nvSpPr>
        <p:spPr>
          <a:xfrm>
            <a:off x="5580112" y="2227947"/>
            <a:ext cx="407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30"/>
          <p:cNvSpPr/>
          <p:nvPr/>
        </p:nvSpPr>
        <p:spPr>
          <a:xfrm>
            <a:off x="5076056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5618716" y="2271539"/>
            <a:ext cx="3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128;p30"/>
          <p:cNvSpPr/>
          <p:nvPr/>
        </p:nvSpPr>
        <p:spPr>
          <a:xfrm>
            <a:off x="4572000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30"/>
          <p:cNvSpPr txBox="1"/>
          <p:nvPr/>
        </p:nvSpPr>
        <p:spPr>
          <a:xfrm>
            <a:off x="4597844" y="2271539"/>
            <a:ext cx="45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30"/>
          <p:cNvSpPr txBox="1"/>
          <p:nvPr/>
        </p:nvSpPr>
        <p:spPr>
          <a:xfrm>
            <a:off x="2529554" y="2271539"/>
            <a:ext cx="477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1" name="Google Shape;1131;p30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2" name="Google Shape;1132;p30"/>
          <p:cNvSpPr txBox="1"/>
          <p:nvPr/>
        </p:nvSpPr>
        <p:spPr>
          <a:xfrm>
            <a:off x="2905266" y="26205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30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1134;p30"/>
          <p:cNvSpPr/>
          <p:nvPr/>
        </p:nvSpPr>
        <p:spPr>
          <a:xfrm>
            <a:off x="3560290" y="3840858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30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30"/>
          <p:cNvSpPr/>
          <p:nvPr/>
        </p:nvSpPr>
        <p:spPr>
          <a:xfrm>
            <a:off x="4175653" y="32897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30"/>
          <p:cNvSpPr/>
          <p:nvPr/>
        </p:nvSpPr>
        <p:spPr>
          <a:xfrm>
            <a:off x="2360888" y="443711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8" name="Google Shape;1138;p30"/>
          <p:cNvGrpSpPr/>
          <p:nvPr/>
        </p:nvGrpSpPr>
        <p:grpSpPr>
          <a:xfrm>
            <a:off x="2168611" y="2008503"/>
            <a:ext cx="240900" cy="215400"/>
            <a:chOff x="292829" y="1695755"/>
            <a:chExt cx="240900" cy="215400"/>
          </a:xfrm>
        </p:grpSpPr>
        <p:sp>
          <p:nvSpPr>
            <p:cNvPr id="1139" name="Google Shape;1139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140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1" name="Google Shape;1141;p30"/>
          <p:cNvGrpSpPr/>
          <p:nvPr/>
        </p:nvGrpSpPr>
        <p:grpSpPr>
          <a:xfrm>
            <a:off x="4643605" y="2008503"/>
            <a:ext cx="240900" cy="215400"/>
            <a:chOff x="292829" y="1695755"/>
            <a:chExt cx="240900" cy="215400"/>
          </a:xfrm>
        </p:grpSpPr>
        <p:sp>
          <p:nvSpPr>
            <p:cNvPr id="1142" name="Google Shape;1142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3" name="Google Shape;1143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4" name="Google Shape;1144;p30"/>
          <p:cNvGrpSpPr/>
          <p:nvPr/>
        </p:nvGrpSpPr>
        <p:grpSpPr>
          <a:xfrm>
            <a:off x="5190252" y="1998365"/>
            <a:ext cx="240900" cy="215400"/>
            <a:chOff x="292829" y="1695755"/>
            <a:chExt cx="240900" cy="215400"/>
          </a:xfrm>
        </p:grpSpPr>
        <p:sp>
          <p:nvSpPr>
            <p:cNvPr id="1145" name="Google Shape;1145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6" name="Google Shape;1146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7" name="Google Shape;1147;p30"/>
          <p:cNvGrpSpPr/>
          <p:nvPr/>
        </p:nvGrpSpPr>
        <p:grpSpPr>
          <a:xfrm>
            <a:off x="5682836" y="1994564"/>
            <a:ext cx="240900" cy="215400"/>
            <a:chOff x="292829" y="1695755"/>
            <a:chExt cx="240900" cy="215400"/>
          </a:xfrm>
        </p:grpSpPr>
        <p:sp>
          <p:nvSpPr>
            <p:cNvPr id="1148" name="Google Shape;1148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9" name="Google Shape;1149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0" name="Google Shape;1150;p30"/>
          <p:cNvGrpSpPr/>
          <p:nvPr/>
        </p:nvGrpSpPr>
        <p:grpSpPr>
          <a:xfrm>
            <a:off x="1775694" y="2633844"/>
            <a:ext cx="240900" cy="215400"/>
            <a:chOff x="292829" y="1695755"/>
            <a:chExt cx="240900" cy="215400"/>
          </a:xfrm>
        </p:grpSpPr>
        <p:sp>
          <p:nvSpPr>
            <p:cNvPr id="1151" name="Google Shape;1151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2" name="Google Shape;1152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3" name="Google Shape;1153;p30"/>
          <p:cNvGrpSpPr/>
          <p:nvPr/>
        </p:nvGrpSpPr>
        <p:grpSpPr>
          <a:xfrm>
            <a:off x="2409168" y="3860698"/>
            <a:ext cx="240900" cy="215400"/>
            <a:chOff x="292829" y="1695755"/>
            <a:chExt cx="240900" cy="215400"/>
          </a:xfrm>
        </p:grpSpPr>
        <p:sp>
          <p:nvSpPr>
            <p:cNvPr id="1154" name="Google Shape;1154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5" name="Google Shape;1155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6" name="Google Shape;1156;p30"/>
          <p:cNvGrpSpPr/>
          <p:nvPr/>
        </p:nvGrpSpPr>
        <p:grpSpPr>
          <a:xfrm>
            <a:off x="2258969" y="4409979"/>
            <a:ext cx="240900" cy="215400"/>
            <a:chOff x="292829" y="1695755"/>
            <a:chExt cx="240900" cy="215400"/>
          </a:xfrm>
        </p:grpSpPr>
        <p:sp>
          <p:nvSpPr>
            <p:cNvPr id="1157" name="Google Shape;1157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8" name="Google Shape;1158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9" name="Google Shape;1159;p30"/>
          <p:cNvSpPr txBox="1"/>
          <p:nvPr/>
        </p:nvSpPr>
        <p:spPr>
          <a:xfrm>
            <a:off x="1852372" y="16551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0" name="Google Shape;1160;p30"/>
          <p:cNvSpPr txBox="1"/>
          <p:nvPr/>
        </p:nvSpPr>
        <p:spPr>
          <a:xfrm>
            <a:off x="2254944" y="165033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30"/>
          <p:cNvSpPr txBox="1"/>
          <p:nvPr/>
        </p:nvSpPr>
        <p:spPr>
          <a:xfrm>
            <a:off x="2606049" y="16604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30"/>
          <p:cNvSpPr txBox="1"/>
          <p:nvPr/>
        </p:nvSpPr>
        <p:spPr>
          <a:xfrm>
            <a:off x="3986728" y="159647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30"/>
          <p:cNvSpPr txBox="1"/>
          <p:nvPr/>
        </p:nvSpPr>
        <p:spPr>
          <a:xfrm>
            <a:off x="4672825" y="1650351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30"/>
          <p:cNvSpPr txBox="1"/>
          <p:nvPr/>
        </p:nvSpPr>
        <p:spPr>
          <a:xfrm>
            <a:off x="5137441" y="1654199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30"/>
          <p:cNvSpPr txBox="1"/>
          <p:nvPr/>
        </p:nvSpPr>
        <p:spPr>
          <a:xfrm>
            <a:off x="3093591" y="1596481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1166" name="Google Shape;1166;p30"/>
          <p:cNvSpPr txBox="1"/>
          <p:nvPr/>
        </p:nvSpPr>
        <p:spPr>
          <a:xfrm>
            <a:off x="4334788" y="1650325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p30"/>
          <p:cNvSpPr txBox="1"/>
          <p:nvPr/>
        </p:nvSpPr>
        <p:spPr>
          <a:xfrm>
            <a:off x="3521713" y="16065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30"/>
          <p:cNvSpPr txBox="1"/>
          <p:nvPr/>
        </p:nvSpPr>
        <p:spPr>
          <a:xfrm>
            <a:off x="5520933" y="16603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30"/>
          <p:cNvSpPr txBox="1"/>
          <p:nvPr/>
        </p:nvSpPr>
        <p:spPr>
          <a:xfrm>
            <a:off x="1416308" y="16503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30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30"/>
          <p:cNvSpPr txBox="1"/>
          <p:nvPr/>
        </p:nvSpPr>
        <p:spPr>
          <a:xfrm>
            <a:off x="5586555" y="108352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30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3" name="Google Shape;1173;p30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30"/>
          <p:cNvSpPr/>
          <p:nvPr/>
        </p:nvSpPr>
        <p:spPr>
          <a:xfrm>
            <a:off x="35498" y="1556804"/>
            <a:ext cx="6264600" cy="48966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5" name="Google Shape;1175;p30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6" name="Google Shape;1176;p30"/>
          <p:cNvSpPr/>
          <p:nvPr/>
        </p:nvSpPr>
        <p:spPr>
          <a:xfrm>
            <a:off x="2175572" y="2934544"/>
            <a:ext cx="3216600" cy="24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30"/>
          <p:cNvSpPr txBox="1"/>
          <p:nvPr/>
        </p:nvSpPr>
        <p:spPr>
          <a:xfrm>
            <a:off x="2316677" y="2934544"/>
            <a:ext cx="1188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30"/>
          <p:cNvSpPr txBox="1"/>
          <p:nvPr/>
        </p:nvSpPr>
        <p:spPr>
          <a:xfrm>
            <a:off x="2349100" y="3967363"/>
            <a:ext cx="83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담당회원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30"/>
          <p:cNvSpPr txBox="1"/>
          <p:nvPr/>
        </p:nvSpPr>
        <p:spPr>
          <a:xfrm>
            <a:off x="2361560" y="3645024"/>
            <a:ext cx="75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30"/>
          <p:cNvSpPr txBox="1"/>
          <p:nvPr/>
        </p:nvSpPr>
        <p:spPr>
          <a:xfrm>
            <a:off x="2347900" y="4224877"/>
            <a:ext cx="712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TR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30"/>
          <p:cNvSpPr/>
          <p:nvPr/>
        </p:nvSpPr>
        <p:spPr>
          <a:xfrm>
            <a:off x="3045008" y="3979172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30"/>
          <p:cNvSpPr/>
          <p:nvPr/>
        </p:nvSpPr>
        <p:spPr>
          <a:xfrm>
            <a:off x="4667439" y="5035183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</p:txBody>
      </p:sp>
      <p:grpSp>
        <p:nvGrpSpPr>
          <p:cNvPr id="1183" name="Google Shape;1183;p30"/>
          <p:cNvGrpSpPr/>
          <p:nvPr/>
        </p:nvGrpSpPr>
        <p:grpSpPr>
          <a:xfrm>
            <a:off x="4394215" y="5007153"/>
            <a:ext cx="240900" cy="215400"/>
            <a:chOff x="292829" y="1695755"/>
            <a:chExt cx="240900" cy="215400"/>
          </a:xfrm>
        </p:grpSpPr>
        <p:sp>
          <p:nvSpPr>
            <p:cNvPr id="1184" name="Google Shape;1184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5" name="Google Shape;1185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86" name="Google Shape;1186;p30"/>
          <p:cNvSpPr/>
          <p:nvPr/>
        </p:nvSpPr>
        <p:spPr>
          <a:xfrm>
            <a:off x="2175021" y="2975947"/>
            <a:ext cx="3160200" cy="2180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30"/>
          <p:cNvSpPr/>
          <p:nvPr/>
        </p:nvSpPr>
        <p:spPr>
          <a:xfrm>
            <a:off x="2361560" y="3266266"/>
            <a:ext cx="9870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8" name="Google Shape;1188;p30"/>
          <p:cNvSpPr/>
          <p:nvPr/>
        </p:nvSpPr>
        <p:spPr>
          <a:xfrm>
            <a:off x="3045008" y="4267204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9" name="Google Shape;1189;p30"/>
          <p:cNvSpPr/>
          <p:nvPr/>
        </p:nvSpPr>
        <p:spPr>
          <a:xfrm>
            <a:off x="3041686" y="3688695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0" name="Google Shape;1190;p30"/>
          <p:cNvSpPr/>
          <p:nvPr/>
        </p:nvSpPr>
        <p:spPr>
          <a:xfrm>
            <a:off x="2374185" y="3270126"/>
            <a:ext cx="28584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1" name="Google Shape;1191;p30"/>
          <p:cNvSpPr txBox="1"/>
          <p:nvPr/>
        </p:nvSpPr>
        <p:spPr>
          <a:xfrm>
            <a:off x="2368399" y="3232026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등록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30"/>
          <p:cNvSpPr txBox="1"/>
          <p:nvPr/>
        </p:nvSpPr>
        <p:spPr>
          <a:xfrm>
            <a:off x="5004048" y="3232026"/>
            <a:ext cx="25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3" name="Google Shape;1193;p30"/>
          <p:cNvSpPr txBox="1"/>
          <p:nvPr/>
        </p:nvSpPr>
        <p:spPr>
          <a:xfrm>
            <a:off x="3087408" y="3667531"/>
            <a:ext cx="7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2021-04-18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4" name="Google Shape;1194;p30"/>
          <p:cNvSpPr txBox="1"/>
          <p:nvPr/>
        </p:nvSpPr>
        <p:spPr>
          <a:xfrm>
            <a:off x="3926402" y="3952144"/>
            <a:ext cx="37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1195" name="Google Shape;1195;p30"/>
          <p:cNvSpPr txBox="1"/>
          <p:nvPr/>
        </p:nvSpPr>
        <p:spPr>
          <a:xfrm>
            <a:off x="3926402" y="4239407"/>
            <a:ext cx="37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1196" name="Google Shape;1196;p30"/>
          <p:cNvSpPr/>
          <p:nvPr/>
        </p:nvSpPr>
        <p:spPr>
          <a:xfrm>
            <a:off x="3048895" y="4644214"/>
            <a:ext cx="1199400" cy="4707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30"/>
          <p:cNvSpPr/>
          <p:nvPr/>
        </p:nvSpPr>
        <p:spPr>
          <a:xfrm>
            <a:off x="3048895" y="4455709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30"/>
          <p:cNvSpPr txBox="1"/>
          <p:nvPr/>
        </p:nvSpPr>
        <p:spPr>
          <a:xfrm>
            <a:off x="3087932" y="4644875"/>
            <a:ext cx="53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9" name="Google Shape;1199;p30"/>
          <p:cNvCxnSpPr/>
          <p:nvPr/>
        </p:nvCxnSpPr>
        <p:spPr>
          <a:xfrm>
            <a:off x="4078248" y="4528658"/>
            <a:ext cx="109800" cy="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0" name="Google Shape;1200;p30"/>
          <p:cNvGrpSpPr/>
          <p:nvPr/>
        </p:nvGrpSpPr>
        <p:grpSpPr>
          <a:xfrm>
            <a:off x="4027063" y="4469092"/>
            <a:ext cx="120349" cy="215452"/>
            <a:chOff x="292829" y="1695755"/>
            <a:chExt cx="199584" cy="357300"/>
          </a:xfrm>
        </p:grpSpPr>
        <p:sp>
          <p:nvSpPr>
            <p:cNvPr id="1201" name="Google Shape;1201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2" name="Google Shape;1202;p30"/>
            <p:cNvSpPr txBox="1"/>
            <p:nvPr/>
          </p:nvSpPr>
          <p:spPr>
            <a:xfrm>
              <a:off x="292829" y="1695755"/>
              <a:ext cx="1848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3" name="Google Shape;1203;p30"/>
          <p:cNvSpPr txBox="1"/>
          <p:nvPr/>
        </p:nvSpPr>
        <p:spPr>
          <a:xfrm>
            <a:off x="3064986" y="3967533"/>
            <a:ext cx="761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30"/>
          <p:cNvSpPr txBox="1"/>
          <p:nvPr/>
        </p:nvSpPr>
        <p:spPr>
          <a:xfrm>
            <a:off x="3064986" y="4252603"/>
            <a:ext cx="761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5" name="Google Shape;1205;p30"/>
          <p:cNvGrpSpPr/>
          <p:nvPr/>
        </p:nvGrpSpPr>
        <p:grpSpPr>
          <a:xfrm>
            <a:off x="2175572" y="2944069"/>
            <a:ext cx="240900" cy="215400"/>
            <a:chOff x="292829" y="1695755"/>
            <a:chExt cx="240900" cy="215400"/>
          </a:xfrm>
        </p:grpSpPr>
        <p:sp>
          <p:nvSpPr>
            <p:cNvPr id="1206" name="Google Shape;1206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7" name="Google Shape;1207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8" name="Google Shape;1208;p30"/>
          <p:cNvGrpSpPr/>
          <p:nvPr/>
        </p:nvGrpSpPr>
        <p:grpSpPr>
          <a:xfrm>
            <a:off x="4835284" y="3239536"/>
            <a:ext cx="240900" cy="215400"/>
            <a:chOff x="292829" y="1695755"/>
            <a:chExt cx="240900" cy="215400"/>
          </a:xfrm>
        </p:grpSpPr>
        <p:sp>
          <p:nvSpPr>
            <p:cNvPr id="1209" name="Google Shape;1209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0" name="Google Shape;1210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1" name="Google Shape;1211;p30"/>
          <p:cNvGrpSpPr/>
          <p:nvPr/>
        </p:nvGrpSpPr>
        <p:grpSpPr>
          <a:xfrm>
            <a:off x="2222801" y="3677607"/>
            <a:ext cx="240900" cy="215400"/>
            <a:chOff x="292829" y="1695755"/>
            <a:chExt cx="240900" cy="215400"/>
          </a:xfrm>
        </p:grpSpPr>
        <p:sp>
          <p:nvSpPr>
            <p:cNvPr id="1212" name="Google Shape;1212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3" name="Google Shape;1213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4" name="Google Shape;1214;p30"/>
          <p:cNvGrpSpPr/>
          <p:nvPr/>
        </p:nvGrpSpPr>
        <p:grpSpPr>
          <a:xfrm>
            <a:off x="2227613" y="3975227"/>
            <a:ext cx="240900" cy="215400"/>
            <a:chOff x="292829" y="1695755"/>
            <a:chExt cx="240900" cy="215400"/>
          </a:xfrm>
        </p:grpSpPr>
        <p:sp>
          <p:nvSpPr>
            <p:cNvPr id="1215" name="Google Shape;1215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6" name="Google Shape;1216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7" name="Google Shape;1217;p30"/>
          <p:cNvGrpSpPr/>
          <p:nvPr/>
        </p:nvGrpSpPr>
        <p:grpSpPr>
          <a:xfrm>
            <a:off x="2239169" y="4240138"/>
            <a:ext cx="240900" cy="215400"/>
            <a:chOff x="292829" y="1695755"/>
            <a:chExt cx="240900" cy="215400"/>
          </a:xfrm>
        </p:grpSpPr>
        <p:sp>
          <p:nvSpPr>
            <p:cNvPr id="1218" name="Google Shape;1218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0" name="Google Shape;1220;p30"/>
          <p:cNvGrpSpPr/>
          <p:nvPr/>
        </p:nvGrpSpPr>
        <p:grpSpPr>
          <a:xfrm>
            <a:off x="3779414" y="4420936"/>
            <a:ext cx="240900" cy="215400"/>
            <a:chOff x="292829" y="1695755"/>
            <a:chExt cx="240900" cy="215400"/>
          </a:xfrm>
        </p:grpSpPr>
        <p:sp>
          <p:nvSpPr>
            <p:cNvPr id="1221" name="Google Shape;1221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2" name="Google Shape;1222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3" name="Google Shape;1223;p30"/>
          <p:cNvGrpSpPr/>
          <p:nvPr/>
        </p:nvGrpSpPr>
        <p:grpSpPr>
          <a:xfrm>
            <a:off x="2939568" y="4646625"/>
            <a:ext cx="240900" cy="215400"/>
            <a:chOff x="292829" y="1695755"/>
            <a:chExt cx="240900" cy="215400"/>
          </a:xfrm>
        </p:grpSpPr>
        <p:sp>
          <p:nvSpPr>
            <p:cNvPr id="1224" name="Google Shape;1224;p3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5" name="Google Shape;1225;p3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1"/>
          <p:cNvSpPr/>
          <p:nvPr/>
        </p:nvSpPr>
        <p:spPr>
          <a:xfrm>
            <a:off x="35496" y="2492896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31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미션 식단운동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Google Shape;1233;p31"/>
          <p:cNvGraphicFramePr/>
          <p:nvPr/>
        </p:nvGraphicFramePr>
        <p:xfrm>
          <a:off x="82838" y="-32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4050"/>
                <a:gridCol w="1064050"/>
                <a:gridCol w="1064050"/>
                <a:gridCol w="1316400"/>
                <a:gridCol w="811725"/>
                <a:gridCol w="1064050"/>
              </a:tblGrid>
              <a:tr h="46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S-HW-002-002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3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미션 달력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34" name="Google Shape;1234;p31"/>
          <p:cNvSpPr/>
          <p:nvPr/>
        </p:nvSpPr>
        <p:spPr>
          <a:xfrm>
            <a:off x="1571661" y="1988840"/>
            <a:ext cx="4728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5" name="Google Shape;1235;p31"/>
          <p:cNvGraphicFramePr/>
          <p:nvPr/>
        </p:nvGraphicFramePr>
        <p:xfrm>
          <a:off x="6414058" y="169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달력에서 날자를 누르면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해당 상세 내용을 가져 온다.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36" name="Google Shape;1236;p31"/>
          <p:cNvSpPr/>
          <p:nvPr/>
        </p:nvSpPr>
        <p:spPr>
          <a:xfrm>
            <a:off x="43734" y="1988840"/>
            <a:ext cx="1536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237;p31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8" name="Google Shape;1238;p31"/>
          <p:cNvGrpSpPr/>
          <p:nvPr/>
        </p:nvGrpSpPr>
        <p:grpSpPr>
          <a:xfrm>
            <a:off x="1780312" y="2008692"/>
            <a:ext cx="240900" cy="215400"/>
            <a:chOff x="292829" y="1695755"/>
            <a:chExt cx="240900" cy="215400"/>
          </a:xfrm>
        </p:grpSpPr>
        <p:sp>
          <p:nvSpPr>
            <p:cNvPr id="1239" name="Google Shape;1239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0" name="Google Shape;1240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1" name="Google Shape;1241;p31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테이블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31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3" name="Google Shape;1243;p31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운동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4" name="Google Shape;1244;p31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개인식단확인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31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게인 병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31"/>
          <p:cNvSpPr txBox="1"/>
          <p:nvPr/>
        </p:nvSpPr>
        <p:spPr>
          <a:xfrm>
            <a:off x="14196" y="380469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체크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31"/>
          <p:cNvSpPr txBox="1"/>
          <p:nvPr/>
        </p:nvSpPr>
        <p:spPr>
          <a:xfrm>
            <a:off x="14197" y="405308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업데이트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31"/>
          <p:cNvSpPr/>
          <p:nvPr/>
        </p:nvSpPr>
        <p:spPr>
          <a:xfrm>
            <a:off x="1715434" y="2229058"/>
            <a:ext cx="4368600" cy="40803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31"/>
          <p:cNvSpPr/>
          <p:nvPr/>
        </p:nvSpPr>
        <p:spPr>
          <a:xfrm>
            <a:off x="1715434" y="2229058"/>
            <a:ext cx="4368600" cy="312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0" name="Google Shape;1250;p31"/>
          <p:cNvSpPr/>
          <p:nvPr/>
        </p:nvSpPr>
        <p:spPr>
          <a:xfrm>
            <a:off x="1780312" y="2224136"/>
            <a:ext cx="3423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123728" y="2227947"/>
            <a:ext cx="368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2492365" y="2227947"/>
            <a:ext cx="5271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31"/>
          <p:cNvSpPr txBox="1"/>
          <p:nvPr/>
        </p:nvSpPr>
        <p:spPr>
          <a:xfrm>
            <a:off x="1773376" y="2252489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1254;p31"/>
          <p:cNvSpPr txBox="1"/>
          <p:nvPr/>
        </p:nvSpPr>
        <p:spPr>
          <a:xfrm>
            <a:off x="2133093" y="2248297"/>
            <a:ext cx="32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1255;p31"/>
          <p:cNvSpPr txBox="1"/>
          <p:nvPr/>
        </p:nvSpPr>
        <p:spPr>
          <a:xfrm>
            <a:off x="5089404" y="2262014"/>
            <a:ext cx="52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31"/>
          <p:cNvSpPr/>
          <p:nvPr/>
        </p:nvSpPr>
        <p:spPr>
          <a:xfrm>
            <a:off x="5580112" y="2227947"/>
            <a:ext cx="4077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31"/>
          <p:cNvSpPr/>
          <p:nvPr/>
        </p:nvSpPr>
        <p:spPr>
          <a:xfrm>
            <a:off x="5076056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1258;p31"/>
          <p:cNvSpPr txBox="1"/>
          <p:nvPr/>
        </p:nvSpPr>
        <p:spPr>
          <a:xfrm>
            <a:off x="5618716" y="2271539"/>
            <a:ext cx="3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p31"/>
          <p:cNvSpPr/>
          <p:nvPr/>
        </p:nvSpPr>
        <p:spPr>
          <a:xfrm>
            <a:off x="4572000" y="2227947"/>
            <a:ext cx="504000" cy="318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31"/>
          <p:cNvSpPr txBox="1"/>
          <p:nvPr/>
        </p:nvSpPr>
        <p:spPr>
          <a:xfrm>
            <a:off x="4597844" y="2271539"/>
            <a:ext cx="45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1" name="Google Shape;1261;p31"/>
          <p:cNvSpPr txBox="1"/>
          <p:nvPr/>
        </p:nvSpPr>
        <p:spPr>
          <a:xfrm>
            <a:off x="2529554" y="2271539"/>
            <a:ext cx="477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2" name="Google Shape;1262;p31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3" name="Google Shape;1263;p31"/>
          <p:cNvSpPr txBox="1"/>
          <p:nvPr/>
        </p:nvSpPr>
        <p:spPr>
          <a:xfrm>
            <a:off x="2905266" y="2620511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2021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31"/>
          <p:cNvSpPr/>
          <p:nvPr/>
        </p:nvSpPr>
        <p:spPr>
          <a:xfrm>
            <a:off x="2960601" y="3267075"/>
            <a:ext cx="6288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31"/>
          <p:cNvSpPr/>
          <p:nvPr/>
        </p:nvSpPr>
        <p:spPr>
          <a:xfrm>
            <a:off x="3560290" y="3840858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p31"/>
          <p:cNvSpPr/>
          <p:nvPr/>
        </p:nvSpPr>
        <p:spPr>
          <a:xfrm>
            <a:off x="3560300" y="4001266"/>
            <a:ext cx="599700" cy="2769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4/ 버섯3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31"/>
          <p:cNvSpPr/>
          <p:nvPr/>
        </p:nvSpPr>
        <p:spPr>
          <a:xfrm>
            <a:off x="4175653" y="32897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31"/>
          <p:cNvSpPr/>
          <p:nvPr/>
        </p:nvSpPr>
        <p:spPr>
          <a:xfrm>
            <a:off x="2360888" y="443711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9" name="Google Shape;1269;p31"/>
          <p:cNvGrpSpPr/>
          <p:nvPr/>
        </p:nvGrpSpPr>
        <p:grpSpPr>
          <a:xfrm>
            <a:off x="2168611" y="2008503"/>
            <a:ext cx="240900" cy="215400"/>
            <a:chOff x="292829" y="1695755"/>
            <a:chExt cx="240900" cy="215400"/>
          </a:xfrm>
        </p:grpSpPr>
        <p:sp>
          <p:nvSpPr>
            <p:cNvPr id="1270" name="Google Shape;1270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1" name="Google Shape;1271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2" name="Google Shape;1272;p31"/>
          <p:cNvGrpSpPr/>
          <p:nvPr/>
        </p:nvGrpSpPr>
        <p:grpSpPr>
          <a:xfrm>
            <a:off x="4643605" y="2008503"/>
            <a:ext cx="240900" cy="215400"/>
            <a:chOff x="292829" y="1695755"/>
            <a:chExt cx="240900" cy="215400"/>
          </a:xfrm>
        </p:grpSpPr>
        <p:sp>
          <p:nvSpPr>
            <p:cNvPr id="1273" name="Google Shape;1273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4" name="Google Shape;1274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5" name="Google Shape;1275;p31"/>
          <p:cNvGrpSpPr/>
          <p:nvPr/>
        </p:nvGrpSpPr>
        <p:grpSpPr>
          <a:xfrm>
            <a:off x="5190252" y="1998365"/>
            <a:ext cx="240900" cy="215400"/>
            <a:chOff x="292829" y="1695755"/>
            <a:chExt cx="240900" cy="215400"/>
          </a:xfrm>
        </p:grpSpPr>
        <p:sp>
          <p:nvSpPr>
            <p:cNvPr id="1276" name="Google Shape;1276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7" name="Google Shape;1277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>
            <a:off x="5682836" y="1994564"/>
            <a:ext cx="240900" cy="215400"/>
            <a:chOff x="292829" y="1695755"/>
            <a:chExt cx="240900" cy="215400"/>
          </a:xfrm>
        </p:grpSpPr>
        <p:sp>
          <p:nvSpPr>
            <p:cNvPr id="1279" name="Google Shape;1279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0" name="Google Shape;1280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1" name="Google Shape;1281;p31"/>
          <p:cNvGrpSpPr/>
          <p:nvPr/>
        </p:nvGrpSpPr>
        <p:grpSpPr>
          <a:xfrm>
            <a:off x="1775694" y="2633844"/>
            <a:ext cx="240900" cy="215400"/>
            <a:chOff x="292829" y="1695755"/>
            <a:chExt cx="240900" cy="215400"/>
          </a:xfrm>
        </p:grpSpPr>
        <p:sp>
          <p:nvSpPr>
            <p:cNvPr id="1282" name="Google Shape;1282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3" name="Google Shape;1283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4" name="Google Shape;1284;p31"/>
          <p:cNvGrpSpPr/>
          <p:nvPr/>
        </p:nvGrpSpPr>
        <p:grpSpPr>
          <a:xfrm>
            <a:off x="2409168" y="3860698"/>
            <a:ext cx="240900" cy="215400"/>
            <a:chOff x="292829" y="1695755"/>
            <a:chExt cx="240900" cy="215400"/>
          </a:xfrm>
        </p:grpSpPr>
        <p:sp>
          <p:nvSpPr>
            <p:cNvPr id="1285" name="Google Shape;1285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6" name="Google Shape;1286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7" name="Google Shape;1287;p31"/>
          <p:cNvGrpSpPr/>
          <p:nvPr/>
        </p:nvGrpSpPr>
        <p:grpSpPr>
          <a:xfrm>
            <a:off x="2258969" y="4409979"/>
            <a:ext cx="240900" cy="215400"/>
            <a:chOff x="292829" y="1695755"/>
            <a:chExt cx="240900" cy="215400"/>
          </a:xfrm>
        </p:grpSpPr>
        <p:sp>
          <p:nvSpPr>
            <p:cNvPr id="1288" name="Google Shape;1288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9" name="Google Shape;1289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0" name="Google Shape;1290;p31"/>
          <p:cNvSpPr txBox="1"/>
          <p:nvPr/>
        </p:nvSpPr>
        <p:spPr>
          <a:xfrm>
            <a:off x="1852372" y="165510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1" name="Google Shape;1291;p31"/>
          <p:cNvSpPr txBox="1"/>
          <p:nvPr/>
        </p:nvSpPr>
        <p:spPr>
          <a:xfrm>
            <a:off x="2254944" y="165033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31"/>
          <p:cNvSpPr txBox="1"/>
          <p:nvPr/>
        </p:nvSpPr>
        <p:spPr>
          <a:xfrm>
            <a:off x="2606049" y="16604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31"/>
          <p:cNvSpPr txBox="1"/>
          <p:nvPr/>
        </p:nvSpPr>
        <p:spPr>
          <a:xfrm>
            <a:off x="3986728" y="159647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294;p31"/>
          <p:cNvSpPr txBox="1"/>
          <p:nvPr/>
        </p:nvSpPr>
        <p:spPr>
          <a:xfrm>
            <a:off x="4672825" y="1650351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31"/>
          <p:cNvSpPr txBox="1"/>
          <p:nvPr/>
        </p:nvSpPr>
        <p:spPr>
          <a:xfrm>
            <a:off x="5137441" y="1654199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31"/>
          <p:cNvSpPr txBox="1"/>
          <p:nvPr/>
        </p:nvSpPr>
        <p:spPr>
          <a:xfrm>
            <a:off x="3093591" y="1596481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1297" name="Google Shape;1297;p31"/>
          <p:cNvSpPr txBox="1"/>
          <p:nvPr/>
        </p:nvSpPr>
        <p:spPr>
          <a:xfrm>
            <a:off x="4334788" y="1650325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31"/>
          <p:cNvSpPr txBox="1"/>
          <p:nvPr/>
        </p:nvSpPr>
        <p:spPr>
          <a:xfrm>
            <a:off x="3521713" y="16065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31"/>
          <p:cNvSpPr txBox="1"/>
          <p:nvPr/>
        </p:nvSpPr>
        <p:spPr>
          <a:xfrm>
            <a:off x="5520933" y="16603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31"/>
          <p:cNvSpPr txBox="1"/>
          <p:nvPr/>
        </p:nvSpPr>
        <p:spPr>
          <a:xfrm>
            <a:off x="1416308" y="165031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31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31"/>
          <p:cNvSpPr txBox="1"/>
          <p:nvPr/>
        </p:nvSpPr>
        <p:spPr>
          <a:xfrm>
            <a:off x="5586555" y="108352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p31"/>
          <p:cNvSpPr/>
          <p:nvPr/>
        </p:nvSpPr>
        <p:spPr>
          <a:xfrm>
            <a:off x="3556100" y="3852100"/>
            <a:ext cx="6825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 a 3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31"/>
          <p:cNvSpPr/>
          <p:nvPr/>
        </p:nvSpPr>
        <p:spPr>
          <a:xfrm>
            <a:off x="2360903" y="4437152"/>
            <a:ext cx="599700" cy="1611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b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31"/>
          <p:cNvSpPr/>
          <p:nvPr/>
        </p:nvSpPr>
        <p:spPr>
          <a:xfrm>
            <a:off x="44523" y="1529629"/>
            <a:ext cx="6264600" cy="4896600"/>
          </a:xfrm>
          <a:prstGeom prst="rect">
            <a:avLst/>
          </a:prstGeom>
          <a:solidFill>
            <a:schemeClr val="dk1">
              <a:alpha val="458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6" name="Google Shape;1306;p31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07" name="Google Shape;1307;p31"/>
          <p:cNvSpPr txBox="1"/>
          <p:nvPr/>
        </p:nvSpPr>
        <p:spPr>
          <a:xfrm>
            <a:off x="5004048" y="3232026"/>
            <a:ext cx="25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p31"/>
          <p:cNvSpPr/>
          <p:nvPr/>
        </p:nvSpPr>
        <p:spPr>
          <a:xfrm>
            <a:off x="2016597" y="2971956"/>
            <a:ext cx="3216600" cy="24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p31"/>
          <p:cNvSpPr txBox="1"/>
          <p:nvPr/>
        </p:nvSpPr>
        <p:spPr>
          <a:xfrm>
            <a:off x="2163027" y="2971956"/>
            <a:ext cx="1188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스케줄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0" name="Google Shape;1310;p31"/>
          <p:cNvSpPr txBox="1"/>
          <p:nvPr/>
        </p:nvSpPr>
        <p:spPr>
          <a:xfrm>
            <a:off x="2314698" y="3974257"/>
            <a:ext cx="596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31"/>
          <p:cNvSpPr txBox="1"/>
          <p:nvPr/>
        </p:nvSpPr>
        <p:spPr>
          <a:xfrm>
            <a:off x="2207910" y="3682436"/>
            <a:ext cx="75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날짜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2" name="Google Shape;1312;p31"/>
          <p:cNvSpPr txBox="1"/>
          <p:nvPr/>
        </p:nvSpPr>
        <p:spPr>
          <a:xfrm>
            <a:off x="2194250" y="4262289"/>
            <a:ext cx="712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3" name="Google Shape;1313;p31"/>
          <p:cNvSpPr/>
          <p:nvPr/>
        </p:nvSpPr>
        <p:spPr>
          <a:xfrm>
            <a:off x="2891358" y="4016584"/>
            <a:ext cx="1199400" cy="1884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4" name="Google Shape;1314;p31"/>
          <p:cNvSpPr/>
          <p:nvPr/>
        </p:nvSpPr>
        <p:spPr>
          <a:xfrm>
            <a:off x="4581939" y="5122695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4327765" y="5094666"/>
            <a:ext cx="240900" cy="215400"/>
            <a:chOff x="292829" y="1695755"/>
            <a:chExt cx="240900" cy="215400"/>
          </a:xfrm>
        </p:grpSpPr>
        <p:sp>
          <p:nvSpPr>
            <p:cNvPr id="1316" name="Google Shape;1316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7" name="Google Shape;1317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8" name="Google Shape;1318;p31"/>
          <p:cNvSpPr/>
          <p:nvPr/>
        </p:nvSpPr>
        <p:spPr>
          <a:xfrm>
            <a:off x="2069634" y="3202660"/>
            <a:ext cx="3160200" cy="2180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9" name="Google Shape;1319;p31"/>
          <p:cNvSpPr/>
          <p:nvPr/>
        </p:nvSpPr>
        <p:spPr>
          <a:xfrm>
            <a:off x="2207910" y="3303679"/>
            <a:ext cx="9870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0" name="Google Shape;1320;p31"/>
          <p:cNvSpPr/>
          <p:nvPr/>
        </p:nvSpPr>
        <p:spPr>
          <a:xfrm>
            <a:off x="2891358" y="4304616"/>
            <a:ext cx="1199400" cy="1884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31"/>
          <p:cNvSpPr/>
          <p:nvPr/>
        </p:nvSpPr>
        <p:spPr>
          <a:xfrm>
            <a:off x="2888036" y="3726107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2" name="Google Shape;1322;p31"/>
          <p:cNvSpPr/>
          <p:nvPr/>
        </p:nvSpPr>
        <p:spPr>
          <a:xfrm>
            <a:off x="2220535" y="3307538"/>
            <a:ext cx="2858400" cy="1620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3" name="Google Shape;1323;p31"/>
          <p:cNvSpPr txBox="1"/>
          <p:nvPr/>
        </p:nvSpPr>
        <p:spPr>
          <a:xfrm>
            <a:off x="2214750" y="3269450"/>
            <a:ext cx="1136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스케줄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4" name="Google Shape;1324;p31"/>
          <p:cNvSpPr txBox="1"/>
          <p:nvPr/>
        </p:nvSpPr>
        <p:spPr>
          <a:xfrm>
            <a:off x="785273" y="2131788"/>
            <a:ext cx="25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2933758" y="3704943"/>
            <a:ext cx="79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2021-04-19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31"/>
          <p:cNvSpPr txBox="1"/>
          <p:nvPr/>
        </p:nvSpPr>
        <p:spPr>
          <a:xfrm>
            <a:off x="2911336" y="4004945"/>
            <a:ext cx="53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변형균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911336" y="4290016"/>
            <a:ext cx="53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서주형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8" name="Google Shape;1328;p31"/>
          <p:cNvGrpSpPr/>
          <p:nvPr/>
        </p:nvGrpSpPr>
        <p:grpSpPr>
          <a:xfrm>
            <a:off x="2021922" y="2981482"/>
            <a:ext cx="240900" cy="215400"/>
            <a:chOff x="292829" y="1695755"/>
            <a:chExt cx="240900" cy="215400"/>
          </a:xfrm>
        </p:grpSpPr>
        <p:sp>
          <p:nvSpPr>
            <p:cNvPr id="1329" name="Google Shape;1329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0" name="Google Shape;1330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1" name="Google Shape;1331;p31"/>
          <p:cNvGrpSpPr/>
          <p:nvPr/>
        </p:nvGrpSpPr>
        <p:grpSpPr>
          <a:xfrm>
            <a:off x="2069151" y="3715020"/>
            <a:ext cx="240900" cy="215400"/>
            <a:chOff x="292829" y="1695755"/>
            <a:chExt cx="240900" cy="215400"/>
          </a:xfrm>
        </p:grpSpPr>
        <p:sp>
          <p:nvSpPr>
            <p:cNvPr id="1332" name="Google Shape;1332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3" name="Google Shape;1333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2073963" y="4012640"/>
            <a:ext cx="240900" cy="215400"/>
            <a:chOff x="292829" y="1695755"/>
            <a:chExt cx="240900" cy="215400"/>
          </a:xfrm>
        </p:grpSpPr>
        <p:sp>
          <p:nvSpPr>
            <p:cNvPr id="1335" name="Google Shape;1335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6" name="Google Shape;1336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2085519" y="4277551"/>
            <a:ext cx="240900" cy="215400"/>
            <a:chOff x="292829" y="1695755"/>
            <a:chExt cx="240900" cy="215400"/>
          </a:xfrm>
        </p:grpSpPr>
        <p:sp>
          <p:nvSpPr>
            <p:cNvPr id="1338" name="Google Shape;1338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9" name="Google Shape;1339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0" name="Google Shape;1340;p31"/>
          <p:cNvGrpSpPr/>
          <p:nvPr/>
        </p:nvGrpSpPr>
        <p:grpSpPr>
          <a:xfrm>
            <a:off x="2085188" y="4542424"/>
            <a:ext cx="240900" cy="215400"/>
            <a:chOff x="292829" y="1695755"/>
            <a:chExt cx="240900" cy="215400"/>
          </a:xfrm>
        </p:grpSpPr>
        <p:sp>
          <p:nvSpPr>
            <p:cNvPr id="1341" name="Google Shape;1341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2" name="Google Shape;1342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3" name="Google Shape;1343;p31"/>
          <p:cNvGrpSpPr/>
          <p:nvPr/>
        </p:nvGrpSpPr>
        <p:grpSpPr>
          <a:xfrm>
            <a:off x="2115239" y="4807299"/>
            <a:ext cx="240900" cy="215400"/>
            <a:chOff x="292829" y="1695755"/>
            <a:chExt cx="240900" cy="215400"/>
          </a:xfrm>
        </p:grpSpPr>
        <p:sp>
          <p:nvSpPr>
            <p:cNvPr id="1344" name="Google Shape;1344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5" name="Google Shape;1345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46" name="Google Shape;1346;p31"/>
          <p:cNvSpPr txBox="1"/>
          <p:nvPr/>
        </p:nvSpPr>
        <p:spPr>
          <a:xfrm>
            <a:off x="2382791" y="4550350"/>
            <a:ext cx="466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7" name="Google Shape;1347;p31"/>
          <p:cNvSpPr/>
          <p:nvPr/>
        </p:nvSpPr>
        <p:spPr>
          <a:xfrm>
            <a:off x="2906304" y="4572148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8" name="Google Shape;1348;p31"/>
          <p:cNvSpPr/>
          <p:nvPr/>
        </p:nvSpPr>
        <p:spPr>
          <a:xfrm>
            <a:off x="2906304" y="4831936"/>
            <a:ext cx="1199400" cy="1884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1349;p31"/>
          <p:cNvSpPr txBox="1"/>
          <p:nvPr/>
        </p:nvSpPr>
        <p:spPr>
          <a:xfrm>
            <a:off x="2196806" y="4839627"/>
            <a:ext cx="70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식단: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p31"/>
          <p:cNvSpPr txBox="1"/>
          <p:nvPr/>
        </p:nvSpPr>
        <p:spPr>
          <a:xfrm>
            <a:off x="2908029" y="4550984"/>
            <a:ext cx="1085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어꺠 A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1351;p31"/>
          <p:cNvSpPr txBox="1"/>
          <p:nvPr/>
        </p:nvSpPr>
        <p:spPr>
          <a:xfrm>
            <a:off x="2891358" y="4822411"/>
            <a:ext cx="82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계란 3구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2" name="Google Shape;1352;p31"/>
          <p:cNvGrpSpPr/>
          <p:nvPr/>
        </p:nvGrpSpPr>
        <p:grpSpPr>
          <a:xfrm>
            <a:off x="3682416" y="5093819"/>
            <a:ext cx="240900" cy="215400"/>
            <a:chOff x="292829" y="1695755"/>
            <a:chExt cx="240900" cy="215400"/>
          </a:xfrm>
        </p:grpSpPr>
        <p:sp>
          <p:nvSpPr>
            <p:cNvPr id="1353" name="Google Shape;1353;p3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4" name="Google Shape;1354;p3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5" name="Google Shape;1355;p31"/>
          <p:cNvSpPr/>
          <p:nvPr/>
        </p:nvSpPr>
        <p:spPr>
          <a:xfrm>
            <a:off x="3909009" y="5122695"/>
            <a:ext cx="422100" cy="144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4"/>
          <p:cNvGraphicFramePr/>
          <p:nvPr/>
        </p:nvGraphicFramePr>
        <p:xfrm>
          <a:off x="768670" y="83671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{7F7CB934-7431-4C77-8B72-7BAEFBB9244C}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9361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8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2016.07.29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2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2" name="Google Shape;1362;p32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63" name="Google Shape;1363;p32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 메인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교육 회차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64" name="Google Shape;1364;p32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32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32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7" name="Google Shape;1367;p32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368" name="Google Shape;1368;p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9" name="Google Shape;1369;p3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0" name="Google Shape;1370;p32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1371" name="Google Shape;1371;p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2" name="Google Shape;1372;p3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3" name="Google Shape;1373;p32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374" name="Google Shape;1374;p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5" name="Google Shape;1375;p3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6" name="Google Shape;1376;p32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7" name="Google Shape;1377;p32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p3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379;p32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p3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1" name="Google Shape;1381;p32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32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3" name="Google Shape;1383;p3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4" name="Google Shape;1384;p32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5" name="Google Shape;1385;p32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3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7" name="Google Shape;1387;p3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32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9" name="Google Shape;1389;p3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32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3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392" name="Google Shape;1392;p32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3" name="Google Shape;1393;p3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4" name="Google Shape;1394;p3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5" name="Google Shape;1395;p32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6" name="Google Shape;1396;p32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1397;p32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1398;p32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9" name="Google Shape;1399;p32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400" name="Google Shape;1400;p32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32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402" name="Google Shape;1402;p32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403" name="Google Shape;1403;p32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회차 목록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32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32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32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리스트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3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3" name="Google Shape;1413;p33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14" name="Google Shape;1414;p33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출력된 지원자 리스트를 특정 키워드를 통한 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서류합격 지원자들 대상 면접일정 등록을 위한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415" name="Google Shape;1415;p33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1416;p33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7" name="Google Shape;1417;p33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8" name="Google Shape;1418;p33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419" name="Google Shape;1419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0" name="Google Shape;1420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1" name="Google Shape;1421;p33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p33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3" name="Google Shape;1423;p33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33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5" name="Google Shape;1425;p33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33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7" name="Google Shape;1427;p33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428" name="Google Shape;1428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9" name="Google Shape;1429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30" name="Google Shape;1430;p33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1431" name="Google Shape;1431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2" name="Google Shape;1432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3" name="Google Shape;1433;p3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4" name="Google Shape;1434;p33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33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33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p33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p33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p33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p33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3" name="Google Shape;1443;p33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4" name="Google Shape;1444;p3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5" name="Google Shape;1445;p3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6" name="Google Shape;1446;p33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7" name="Google Shape;1447;p3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3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449" name="Google Shape;1449;p3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33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p33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33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5" name="Google Shape;1455;p33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456" name="Google Shape;1456;p33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33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8" name="Google Shape;1458;p33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59" name="Google Shape;1459;p33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1460" name="Google Shape;1460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1" name="Google Shape;1461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62" name="Google Shape;1462;p33"/>
          <p:cNvGraphicFramePr/>
          <p:nvPr/>
        </p:nvGraphicFramePr>
        <p:xfrm>
          <a:off x="1705788" y="3604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64100"/>
                <a:gridCol w="936100"/>
                <a:gridCol w="936100"/>
                <a:gridCol w="648075"/>
                <a:gridCol w="1080075"/>
              </a:tblGrid>
              <a:tr h="15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면접지원자명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전화번호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EMAIL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합격점수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합격/불합격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김선도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이성준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정강훈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정호성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한국희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3" name="Google Shape;1463;p33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33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면접정보등록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33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33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7" name="Google Shape;1467;p33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1468" name="Google Shape;1468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9" name="Google Shape;1469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70" name="Google Shape;1470;p33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1471" name="Google Shape;1471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2" name="Google Shape;1472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73" name="Google Shape;1473;p33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1474" name="Google Shape;1474;p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5" name="Google Shape;1475;p3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4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2" name="Google Shape;1482;p34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3" name="Google Shape;1483;p34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SS-RC-03-00-03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84" name="Google Shape;1484;p3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5" name="Google Shape;1485;p34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기초정보 출력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지원자 관리 기초정보 화면 출력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기초정보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지원자 지원자가 응시한 각 설문 점수 결과 출력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출력된 지원자 정보를 선택하여 상세정보를 확인하는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486" name="Google Shape;1486;p34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34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p34"/>
          <p:cNvSpPr txBox="1"/>
          <p:nvPr/>
        </p:nvSpPr>
        <p:spPr>
          <a:xfrm>
            <a:off x="1727582" y="166404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9" name="Google Shape;1489;p34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0" name="Google Shape;1490;p34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1" name="Google Shape;1491;p34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2" name="Google Shape;1492;p34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3" name="Google Shape;1493;p34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3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34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496" name="Google Shape;1496;p34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34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8" name="Google Shape;1498;p34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9" name="Google Shape;1499;p34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0" name="Google Shape;1500;p34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1" name="Google Shape;1501;p3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2" name="Google Shape;1502;p34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34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4" name="Google Shape;1504;p3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34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06" name="Google Shape;1506;p34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1507" name="Google Shape;1507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8" name="Google Shape;1508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09" name="Google Shape;1509;p34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0" name="Google Shape;1510;p34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1" name="Google Shape;1511;p3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2" name="Google Shape;1512;p34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1513" name="Google Shape;1513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4" name="Google Shape;1514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15" name="Google Shape;1515;p34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6" name="Google Shape;1516;p34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7" name="Google Shape;1517;p34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8" name="Google Shape;1518;p34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기초정보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9" name="Google Shape;1519;p34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1520" name="Google Shape;1520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1" name="Google Shape;1521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2" name="Google Shape;1522;p34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1523" name="Google Shape;1523;p34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1524" name="Google Shape;1524;p34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5" name="Google Shape;1525;p34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6" name="Google Shape;1526;p34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7" name="Google Shape;1527;p34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54900"/>
                <a:gridCol w="1008100"/>
                <a:gridCol w="1191550"/>
                <a:gridCol w="1335550"/>
              </a:tblGrid>
              <a:tr h="252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기초정보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7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접수번호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전화번호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왕건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010-0000-1234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gogo@naver.com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8" name="Google Shape;1528;p34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588250"/>
                <a:gridCol w="1780225"/>
              </a:tblGrid>
              <a:tr h="2255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각 설문 점수 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28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과정인지도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선수지식평가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사전인성평가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4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529" name="Google Shape;1529;p34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1530" name="Google Shape;1530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1" name="Google Shape;1531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32" name="Google Shape;1532;p34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1533" name="Google Shape;1533;p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4" name="Google Shape;1534;p3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5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1" name="Google Shape;1541;p35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2" name="Google Shape;1542;p35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SS-RC-03-00-04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43" name="Google Shape;1543;p35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4" name="Google Shape;1544;p35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과정인지도 설문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출력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과정인지도 설문 응시 결과 출력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과정인지도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45" name="Google Shape;1545;p35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6" name="Google Shape;1546;p35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7" name="Google Shape;1547;p35"/>
          <p:cNvSpPr txBox="1"/>
          <p:nvPr/>
        </p:nvSpPr>
        <p:spPr>
          <a:xfrm>
            <a:off x="1727582" y="166404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8" name="Google Shape;1548;p35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9" name="Google Shape;1549;p35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0" name="Google Shape;1550;p35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1" name="Google Shape;1551;p35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2" name="Google Shape;1552;p35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3" name="Google Shape;1553;p35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4" name="Google Shape;1554;p35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555" name="Google Shape;1555;p35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6" name="Google Shape;1556;p35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7" name="Google Shape;1557;p35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3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p35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p35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p3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2" name="Google Shape;1562;p3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3" name="Google Shape;1563;p35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4" name="Google Shape;1564;p3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5" name="Google Shape;1565;p35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1566" name="Google Shape;1566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7" name="Google Shape;1567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8" name="Google Shape;1568;p35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9" name="Google Shape;1569;p35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0" name="Google Shape;1570;p35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1" name="Google Shape;1571;p3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1572" name="Google Shape;1572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3" name="Google Shape;1573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74" name="Google Shape;1574;p35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5" name="Google Shape;1575;p35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6" name="Google Shape;1576;p35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7" name="Google Shape;1577;p35"/>
          <p:cNvSpPr txBox="1"/>
          <p:nvPr/>
        </p:nvSpPr>
        <p:spPr>
          <a:xfrm>
            <a:off x="1882708" y="2124551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 설문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8" name="Google Shape;1578;p35"/>
          <p:cNvGrpSpPr/>
          <p:nvPr/>
        </p:nvGrpSpPr>
        <p:grpSpPr>
          <a:xfrm>
            <a:off x="1544322" y="3428251"/>
            <a:ext cx="240772" cy="215444"/>
            <a:chOff x="292829" y="1695755"/>
            <a:chExt cx="240772" cy="215444"/>
          </a:xfrm>
        </p:grpSpPr>
        <p:sp>
          <p:nvSpPr>
            <p:cNvPr id="1579" name="Google Shape;1579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0" name="Google Shape;1580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1" name="Google Shape;1581;p3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1582" name="Google Shape;1582;p35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4" name="Google Shape;1584;p35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5" name="Google Shape;1585;p35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86" name="Google Shape;1586;p35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54900"/>
                <a:gridCol w="3554300"/>
              </a:tblGrid>
              <a:tr h="297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과정만족도설문결과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 과정은 몇 개월 과정입니까?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학원 명칭은 무엇입니까?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7" name="Google Shape;1587;p35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Very GOOD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1588" name="Google Shape;1588;p3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9" name="Google Shape;1589;p35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0" name="Google Shape;1590;p35"/>
          <p:cNvGrpSpPr/>
          <p:nvPr/>
        </p:nvGrpSpPr>
        <p:grpSpPr>
          <a:xfrm>
            <a:off x="1522813" y="4581128"/>
            <a:ext cx="240772" cy="215444"/>
            <a:chOff x="292829" y="1695755"/>
            <a:chExt cx="240772" cy="215444"/>
          </a:xfrm>
        </p:grpSpPr>
        <p:sp>
          <p:nvSpPr>
            <p:cNvPr id="1591" name="Google Shape;1591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2" name="Google Shape;1592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3" name="Google Shape;1593;p35"/>
          <p:cNvGrpSpPr/>
          <p:nvPr/>
        </p:nvGrpSpPr>
        <p:grpSpPr>
          <a:xfrm>
            <a:off x="5032671" y="5791036"/>
            <a:ext cx="240772" cy="215444"/>
            <a:chOff x="292829" y="1695755"/>
            <a:chExt cx="240772" cy="215444"/>
          </a:xfrm>
        </p:grpSpPr>
        <p:sp>
          <p:nvSpPr>
            <p:cNvPr id="1594" name="Google Shape;1594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5" name="Google Shape;1595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5484800" y="5805264"/>
            <a:ext cx="240772" cy="215444"/>
            <a:chOff x="292829" y="1695755"/>
            <a:chExt cx="240772" cy="215444"/>
          </a:xfrm>
        </p:grpSpPr>
        <p:sp>
          <p:nvSpPr>
            <p:cNvPr id="1597" name="Google Shape;1597;p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8" name="Google Shape;1598;p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6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5" name="Google Shape;1605;p36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6" name="Google Shape;1606;p36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SS-RC-03-00-05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7" name="Google Shape;1607;p36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8" name="Google Shape;1608;p36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교육 회차 타이틀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회차 면접 대상자 간략 정보 출력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선수지식평가 응시 결과 출력 테이블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선수지식평가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선수지식평가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609" name="Google Shape;1609;p36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36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p36"/>
          <p:cNvSpPr txBox="1"/>
          <p:nvPr/>
        </p:nvSpPr>
        <p:spPr>
          <a:xfrm>
            <a:off x="1727582" y="166404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12;p36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3" name="Google Shape;1613;p36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4" name="Google Shape;1614;p36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5" name="Google Shape;1615;p36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6" name="Google Shape;1616;p36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7" name="Google Shape;1617;p36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3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619" name="Google Shape;1619;p36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0" name="Google Shape;1620;p36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1" name="Google Shape;1621;p36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2" name="Google Shape;1622;p36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1623;p3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1624;p36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1625;p36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6" name="Google Shape;1626;p3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7" name="Google Shape;1627;p3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8" name="Google Shape;1628;p36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9" name="Google Shape;1629;p36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1630" name="Google Shape;1630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1" name="Google Shape;1631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2" name="Google Shape;1632;p36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3" name="Google Shape;1633;p36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4" name="Google Shape;1634;p36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5" name="Google Shape;1635;p36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1636" name="Google Shape;1636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7" name="Google Shape;1637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8" name="Google Shape;1638;p36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9" name="Google Shape;1639;p36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0" name="Google Shape;1640;p36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1" name="Google Shape;1641;p36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2" name="Google Shape;1642;p36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643" name="Google Shape;1643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4" name="Google Shape;1644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5" name="Google Shape;1645;p36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1646" name="Google Shape;1646;p3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1647" name="Google Shape;1647;p36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8" name="Google Shape;1648;p36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36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0" name="Google Shape;1650;p36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54900"/>
                <a:gridCol w="3554300"/>
              </a:tblGrid>
              <a:tr h="29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선수지식평가 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이행 함수적 종속 관계를 의미하는 것은?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DDL에 해당한 것은?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51" name="Google Shape;1651;p36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WELL DONE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1652" name="Google Shape;1652;p36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3" name="Google Shape;1653;p3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4" name="Google Shape;1654;p36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1655" name="Google Shape;1655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6" name="Google Shape;1656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7" name="Google Shape;1657;p36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1658" name="Google Shape;1658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9" name="Google Shape;1659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0" name="Google Shape;1660;p36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1661" name="Google Shape;1661;p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2" name="Google Shape;1662;p3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37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9" name="Google Shape;1669;p37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1670" name="Google Shape;1670;p37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1" name="Google Shape;1671;p3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72" name="Google Shape;1672;p37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SS-RC-03-00-06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73" name="Google Shape;1673;p37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74" name="Google Shape;1674;p37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사전인성평가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사전인성평가 출력 메뉴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설문 응시 결과 출력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사전인성평가 설문 총평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사전인성평가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사전인성평가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675" name="Google Shape;1675;p37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6" name="Google Shape;1676;p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1677;p37"/>
          <p:cNvSpPr txBox="1"/>
          <p:nvPr/>
        </p:nvSpPr>
        <p:spPr>
          <a:xfrm>
            <a:off x="1727582" y="166404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8" name="Google Shape;1678;p37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9" name="Google Shape;1679;p37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0" name="Google Shape;1680;p37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1" name="Google Shape;1681;p37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2" name="Google Shape;1682;p37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3" name="Google Shape;1683;p37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4" name="Google Shape;1684;p37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685" name="Google Shape;1685;p3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6" name="Google Shape;1686;p37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7" name="Google Shape;1687;p37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1688;p37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689;p3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690;p37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691;p37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2" name="Google Shape;1692;p37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3" name="Google Shape;1693;p37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4" name="Google Shape;1694;p3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5" name="Google Shape;1695;p37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1696" name="Google Shape;1696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7" name="Google Shape;1697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98" name="Google Shape;1698;p37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9" name="Google Shape;1699;p3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0" name="Google Shape;1700;p37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1" name="Google Shape;1701;p37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1702" name="Google Shape;1702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3" name="Google Shape;1703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4" name="Google Shape;1704;p37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707;p37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8" name="Google Shape;1708;p37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709" name="Google Shape;1709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0" name="Google Shape;1710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1" name="Google Shape;1711;p37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1712" name="Google Shape;1712;p3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713;p37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14" name="Google Shape;1714;p37"/>
          <p:cNvGraphicFramePr/>
          <p:nvPr/>
        </p:nvGraphicFramePr>
        <p:xfrm>
          <a:off x="1828867" y="3119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54900"/>
                <a:gridCol w="3554300"/>
              </a:tblGrid>
              <a:tr h="297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사전인성평가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길을 가다가 쓰러진 사람을 발견했다. 당신의 행동은?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문제가 안풀릴 시 해결방법은?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15" name="Google Shape;1715;p37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WELL DONE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1716" name="Google Shape;1716;p37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7" name="Google Shape;1717;p37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8" name="Google Shape;1718;p3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1719" name="Google Shape;1719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0" name="Google Shape;1720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21" name="Google Shape;1721;p37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1722" name="Google Shape;1722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3" name="Google Shape;1723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24" name="Google Shape;1724;p37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1725" name="Google Shape;1725;p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6" name="Google Shape;1726;p3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8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3" name="Google Shape;1733;p38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4" name="Google Shape;1734;p38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35" name="Google Shape;1735;p38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위촉목록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리스트 목록 클릭시 년도, 과정별 위촉된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리스트 정보를 확인.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신규 등록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회차 목록을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736" name="Google Shape;1736;p38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7" name="Google Shape;1737;p38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8" name="Google Shape;1738;p38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39" name="Google Shape;1739;p38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1740" name="Google Shape;1740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1" name="Google Shape;1741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42" name="Google Shape;1742;p38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3" name="Google Shape;1743;p38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4" name="Google Shape;1744;p38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5" name="Google Shape;1745;p38"/>
          <p:cNvGraphicFramePr/>
          <p:nvPr/>
        </p:nvGraphicFramePr>
        <p:xfrm>
          <a:off x="1714548" y="2492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913225"/>
                <a:gridCol w="1728200"/>
                <a:gridCol w="1585300"/>
              </a:tblGrid>
              <a:tr h="2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년도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재직자과정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특별과정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2015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5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9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2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6" name="Google Shape;1746;p38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7" name="Google Shape;1747;p38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8" name="Google Shape;1748;p38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9" name="Google Shape;1749;p38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0" name="Google Shape;1750;p38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1" name="Google Shape;1751;p38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1752" name="Google Shape;1752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3" name="Google Shape;1753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54" name="Google Shape;1754;p38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1755" name="Google Shape;1755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6" name="Google Shape;1756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57" name="Google Shape;1757;p38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1758" name="Google Shape;1758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9" name="Google Shape;1759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60" name="Google Shape;1760;p38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1761" name="Google Shape;1761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2" name="Google Shape;1762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63" name="Google Shape;1763;p38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1764" name="Google Shape;1764;p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5" name="Google Shape;1765;p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66" name="Google Shape;1766;p3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7" name="Google Shape;1767;p3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8" name="Google Shape;1768;p38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9" name="Google Shape;1769;p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0" name="Google Shape;1770;p38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1" name="Google Shape;1771;p3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2" name="Google Shape;1772;p38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3" name="Google Shape;1773;p38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4" name="Google Shape;1774;p38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5" name="Google Shape;1775;p3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6" name="Google Shape;1776;p38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7" name="Google Shape;1777;p38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8" name="Google Shape;1778;p38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9" name="Google Shape;1779;p3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0" name="Google Shape;1780;p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1" name="Google Shape;1781;p38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782" name="Google Shape;1782;p38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3" name="Google Shape;1783;p38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4" name="Google Shape;1784;p38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9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1" name="Google Shape;1791;p3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92" name="Google Shape;1792;p39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93" name="Google Shape;1793;p39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리스트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면접위원으로 위촉된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면접위원으로 위촉된 협력업체 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교직원 면접위원 위촉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협력업체 면접위원 직원 위촉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해당 연도 회차의 위촉된 면접위원을 확인하는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794" name="Google Shape;1794;p39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5" name="Google Shape;1795;p39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6" name="Google Shape;1796;p39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97" name="Google Shape;1797;p39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1798" name="Google Shape;1798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9" name="Google Shape;1799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0" name="Google Shape;1800;p39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3" name="Google Shape;1803;p3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4" name="Google Shape;1804;p39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5" name="Google Shape;1805;p39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6" name="Google Shape;1806;p3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7" name="Google Shape;1807;p3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8" name="Google Shape;1808;p39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9" name="Google Shape;1809;p39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0" name="Google Shape;1810;p3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1" name="Google Shape;1811;p39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2" name="Google Shape;1812;p39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3" name="Google Shape;1813;p39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4" name="Google Shape;1814;p3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5" name="Google Shape;1815;p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816" name="Google Shape;1816;p39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7" name="Google Shape;1817;p39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8" name="Google Shape;1818;p39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19" name="Google Shape;1819;p39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20" name="Google Shape;1820;p39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1" name="Google Shape;1821;p39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2" name="Google Shape;1822;p39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3" name="Google Shape;1823;p39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4" name="Google Shape;1824;p39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5" name="Google Shape;1825;p39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6" name="Google Shape;1826;p39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7" name="Google Shape;1827;p39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1828" name="Google Shape;1828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9" name="Google Shape;1829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0" name="Google Shape;1830;p39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1831" name="Google Shape;1831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2" name="Google Shape;1832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3" name="Google Shape;1833;p39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1834" name="Google Shape;1834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5" name="Google Shape;1835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6" name="Google Shape;1836;p39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1837" name="Google Shape;1837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8" name="Google Shape;1838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9" name="Google Shape;1839;p39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1840" name="Google Shape;1840;p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1" name="Google Shape;1841;p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0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8" name="Google Shape;1848;p4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9" name="Google Shape;1849;p40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0" name="Google Shape;1850;p40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SS-RC-04-01-03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51" name="Google Shape;1851;p40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대상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위촉대상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위촉대상 협교직원 중 면접위원을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852" name="Google Shape;1852;p40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3" name="Google Shape;1853;p4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4" name="Google Shape;1854;p4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5" name="Google Shape;1855;p40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6" name="Google Shape;1856;p4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7" name="Google Shape;1857;p40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8" name="Google Shape;1858;p4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9" name="Google Shape;1859;p40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0" name="Google Shape;1860;p40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1" name="Google Shape;1861;p40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2" name="Google Shape;1862;p40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3" name="Google Shape;1863;p4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4" name="Google Shape;1864;p40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5" name="Google Shape;1865;p4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6" name="Google Shape;1866;p40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7" name="Google Shape;1867;p40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8" name="Google Shape;1868;p40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9" name="Google Shape;1869;p4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870" name="Google Shape;1870;p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1" name="Google Shape;1871;p40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2" name="Google Shape;1872;p40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3" name="Google Shape;1873;p40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4" name="Google Shape;1874;p40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75" name="Google Shape;1875;p40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6" name="Google Shape;1876;p40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7" name="Google Shape;1877;p40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8" name="Google Shape;1878;p40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9" name="Google Shape;1879;p40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0" name="Google Shape;1880;p40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1" name="Google Shape;1881;p4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2" name="Google Shape;1882;p40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3" name="Google Shape;1883;p40"/>
          <p:cNvGraphicFramePr/>
          <p:nvPr/>
        </p:nvGraphicFramePr>
        <p:xfrm>
          <a:off x="2096594" y="2913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709950"/>
                <a:gridCol w="1164975"/>
                <a:gridCol w="1107925"/>
              </a:tblGrid>
              <a:tr h="299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교직워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44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</a:tr>
              <a:tr h="3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홍길동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임꺽정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이순신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84" name="Google Shape;1884;p40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5" name="Google Shape;1885;p40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6" name="Google Shape;1886;p40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87" name="Google Shape;1887;p40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1888" name="Google Shape;1888;p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9" name="Google Shape;1889;p4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90" name="Google Shape;1890;p4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891" name="Google Shape;1891;p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2" name="Google Shape;1892;p4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93" name="Google Shape;1893;p4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894" name="Google Shape;1894;p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5" name="Google Shape;1895;p4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1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2" name="Google Shape;1902;p41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3" name="Google Shape;1903;p4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4" name="Google Shape;1904;p41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SS-RC-04-01-04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05" name="Google Shape;1905;p41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대상 협력업체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위촉대상 협력업체 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위촉대상 협력업체 직원 중 면접위원을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906" name="Google Shape;1906;p41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7" name="Google Shape;1907;p41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8" name="Google Shape;1908;p4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9" name="Google Shape;1909;p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0" name="Google Shape;1910;p41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1" name="Google Shape;1911;p4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2" name="Google Shape;1912;p41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3" name="Google Shape;1913;p4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4" name="Google Shape;1914;p4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5" name="Google Shape;1915;p41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6" name="Google Shape;1916;p41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7" name="Google Shape;1917;p4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8" name="Google Shape;1918;p4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9" name="Google Shape;1919;p41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0" name="Google Shape;1920;p4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1" name="Google Shape;1921;p41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2" name="Google Shape;1922;p4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3" name="Google Shape;1923;p41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924" name="Google Shape;1924;p4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5" name="Google Shape;1925;p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6" name="Google Shape;1926;p4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7" name="Google Shape;1927;p41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28" name="Google Shape;1928;p41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9" name="Google Shape;1929;p41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0" name="Google Shape;1930;p41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1" name="Google Shape;1931;p41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2" name="Google Shape;1932;p41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3" name="Google Shape;1933;p41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4" name="Google Shape;1934;p41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5" name="Google Shape;1935;p41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6" name="Google Shape;1936;p41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37" name="Google Shape;1937;p41"/>
          <p:cNvGraphicFramePr/>
          <p:nvPr/>
        </p:nvGraphicFramePr>
        <p:xfrm>
          <a:off x="2096594" y="2913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531200"/>
                <a:gridCol w="761250"/>
                <a:gridCol w="582475"/>
                <a:gridCol w="1107925"/>
              </a:tblGrid>
              <a:tr h="2996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협력업체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44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  <a:tc hMerge="1"/>
              </a:tr>
              <a:tr h="3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박대표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가나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김대표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ABC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제임스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38" name="Google Shape;1938;p41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9" name="Google Shape;1939;p41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41" name="Google Shape;1941;p41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1942" name="Google Shape;1942;p4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3" name="Google Shape;1943;p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44" name="Google Shape;1944;p41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945" name="Google Shape;1945;p4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6" name="Google Shape;1946;p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948" name="Google Shape;1948;p4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9" name="Google Shape;1949;p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3" name="Google Shape;113;p15"/>
          <p:cNvSpPr/>
          <p:nvPr/>
        </p:nvSpPr>
        <p:spPr>
          <a:xfrm>
            <a:off x="80950" y="1609500"/>
            <a:ext cx="6210300" cy="505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회원가입 , ID,PW 찾기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로그인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5" name="Google Shape;115;p15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623021" y="2953967"/>
            <a:ext cx="25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623021" y="3460243"/>
            <a:ext cx="25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509546" y="2912003"/>
            <a:ext cx="1021200" cy="783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02521" y="3418278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02521" y="291200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09896" y="3115676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156071" y="3984249"/>
            <a:ext cx="202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  /   ID,PW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2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56" name="Google Shape;1956;p42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57" name="Google Shape;1957;p42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SELECT 메뉴를 통하여 년도 회차 선택 후 해당하는 서류전형합격 지원자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958" name="Google Shape;1958;p42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9" name="Google Shape;1959;p42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0" name="Google Shape;1960;p42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61" name="Google Shape;1961;p42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962" name="Google Shape;1962;p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3" name="Google Shape;1963;p4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64" name="Google Shape;1964;p42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1965" name="Google Shape;1965;p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6" name="Google Shape;1966;p4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67" name="Google Shape;1967;p42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968" name="Google Shape;1968;p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9" name="Google Shape;1969;p4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0" name="Google Shape;1970;p42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1" name="Google Shape;1971;p42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2" name="Google Shape;1972;p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3" name="Google Shape;1973;p42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4" name="Google Shape;1974;p4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5" name="Google Shape;1975;p42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6" name="Google Shape;1976;p4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7" name="Google Shape;1977;p4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8" name="Google Shape;1978;p42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9" name="Google Shape;1979;p42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0" name="Google Shape;1980;p4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1" name="Google Shape;1981;p4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2" name="Google Shape;1982;p42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3" name="Google Shape;1983;p4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4" name="Google Shape;1984;p42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5" name="Google Shape;1985;p4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986" name="Google Shape;1986;p42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7" name="Google Shape;1987;p4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8" name="Google Shape;1988;p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9" name="Google Shape;1989;p42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0" name="Google Shape;1990;p42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1" name="Google Shape;1991;p42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2" name="Google Shape;1992;p42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3" name="Google Shape;1993;p42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4" name="Google Shape;1994;p42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995" name="Google Shape;1995;p42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6" name="Google Shape;1996;p42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997" name="Google Shape;1997;p42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3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04" name="Google Shape;2004;p43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005" name="Google Shape;2005;p43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.출력된 서류합격 대상 지원자리스트를 특정 키워드를 통한 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서류합격 대상자 지원자 조회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006" name="Google Shape;2006;p43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7" name="Google Shape;2007;p43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8" name="Google Shape;2008;p43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09" name="Google Shape;2009;p43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2010" name="Google Shape;2010;p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1" name="Google Shape;2011;p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12" name="Google Shape;2012;p43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3" name="Google Shape;2013;p43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4" name="Google Shape;2014;p43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5" name="Google Shape;2015;p43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6" name="Google Shape;2016;p43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7" name="Google Shape;2017;p43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18" name="Google Shape;2018;p43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2019" name="Google Shape;2019;p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0" name="Google Shape;2020;p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21" name="Google Shape;2021;p43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2022" name="Google Shape;2022;p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3" name="Google Shape;2023;p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24" name="Google Shape;2024;p43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2025" name="Google Shape;2025;p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6" name="Google Shape;2026;p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27" name="Google Shape;2027;p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8" name="Google Shape;2028;p43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9" name="Google Shape;2029;p43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0" name="Google Shape;2030;p43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1" name="Google Shape;2031;p43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2" name="Google Shape;2032;p4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p43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4" name="Google Shape;2034;p43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5" name="Google Shape;2035;p43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6" name="Google Shape;2036;p4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7" name="Google Shape;2037;p43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8" name="Google Shape;2038;p4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9" name="Google Shape;2039;p4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0" name="Google Shape;2040;p43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1" name="Google Shape;2041;p4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2" name="Google Shape;2042;p4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043" name="Google Shape;2043;p4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4" name="Google Shape;2044;p43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Google Shape;2045;p43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6" name="Google Shape;2046;p4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7" name="Google Shape;2047;p43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8" name="Google Shape;2048;p43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9" name="Google Shape;2049;p43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0" name="Google Shape;2050;p43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1" name="Google Shape;2051;p43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2052" name="Google Shape;2052;p43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53" name="Google Shape;2053;p43"/>
          <p:cNvGraphicFramePr/>
          <p:nvPr/>
        </p:nvGraphicFramePr>
        <p:xfrm>
          <a:off x="1767100" y="3317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976100"/>
                <a:gridCol w="1601700"/>
                <a:gridCol w="1523250"/>
              </a:tblGrid>
              <a:tr h="29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지원자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전화번호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홍길동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010-1234-5678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abcd@gmail.com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이순신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010-1236-5869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basdf@naver.com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장보고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010-1235-5987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4" name="Google Shape;2054;p43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5" name="Google Shape;2055;p43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56" name="Google Shape;2056;p43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2057" name="Google Shape;2057;p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8" name="Google Shape;2058;p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4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5" name="Google Shape;2065;p44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6" name="Google Shape;2066;p44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067" name="Google Shape;2067;p44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면접평가 대상자 지원자 상세보기 화면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평가 문항 화면 출력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해당 지원자 면접평가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및 합격/불합격 등록 테이블 출력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068" name="Google Shape;2068;p44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9" name="Google Shape;2069;p44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0" name="Google Shape;2070;p44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대상자 지원자 상세보기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2072" name="Google Shape;2072;p4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3" name="Google Shape;2073;p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4" name="Google Shape;2074;p44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2075;p44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6" name="Google Shape;2076;p44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2077" name="Google Shape;2077;p4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8" name="Google Shape;2078;p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9" name="Google Shape;2079;p44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0" name="Google Shape;2080;p44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1" name="Google Shape;2081;p44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2" name="Google Shape;2082;p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3" name="Google Shape;2083;p44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4" name="Google Shape;2084;p44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5" name="Google Shape;2085;p4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6" name="Google Shape;2086;p44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7" name="Google Shape;2087;p44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8" name="Google Shape;2088;p4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9" name="Google Shape;2089;p4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0" name="Google Shape;2090;p44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1" name="Google Shape;2091;p4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2" name="Google Shape;2092;p4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3" name="Google Shape;2093;p44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2094;p4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095" name="Google Shape;2095;p4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6" name="Google Shape;2096;p4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7" name="Google Shape;2097;p44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098;p44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9" name="Google Shape;2099;p44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0" name="Google Shape;2100;p44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1" name="Google Shape;2101;p44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2102" name="Google Shape;2102;p44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3" name="Google Shape;2103;p44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합격/불합격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4" name="Google Shape;2104;p44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5" name="Google Shape;2105;p44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6" name="Google Shape;2106;p44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</a:t>
            </a:r>
            <a:endParaRPr/>
          </a:p>
        </p:txBody>
      </p:sp>
      <p:sp>
        <p:nvSpPr>
          <p:cNvPr id="2107" name="Google Shape;2107;p44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8" name="Google Shape;2108;p44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9" name="Google Shape;2109;p44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0" name="Google Shape;2110;p44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1" name="Google Shape;2111;p44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2" name="Google Shape;2112;p44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3" name="Google Shape;2113;p44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면접결과 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4" name="Google Shape;2114;p44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5" name="Google Shape;2115;p44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평가하기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16" name="Google Shape;2116;p44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2117" name="Google Shape;2117;p4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118;p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119;p44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2120" name="Google Shape;2120;p4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121;p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7" name="Google Shape;2127;p45"/>
          <p:cNvGraphicFramePr/>
          <p:nvPr/>
        </p:nvGraphicFramePr>
        <p:xfrm>
          <a:off x="48344" y="4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SS-RC-04-02-04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&gt;면접평가&gt;학생조회&gt;면접평가문항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28" name="Google Shape;2128;p45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9" name="Google Shape;2129;p45"/>
          <p:cNvGraphicFramePr/>
          <p:nvPr/>
        </p:nvGraphicFramePr>
        <p:xfrm>
          <a:off x="6492552" y="44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33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51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067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130" name="Google Shape;2130;p45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1" name="Google Shape;2131;p45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2" name="Google Shape;2132;p45"/>
          <p:cNvSpPr txBox="1"/>
          <p:nvPr/>
        </p:nvSpPr>
        <p:spPr>
          <a:xfrm>
            <a:off x="1704152" y="1455643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3" name="Google Shape;2133;p45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4" name="Google Shape;2134;p4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5" name="Google Shape;2135;p45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6" name="Google Shape;2136;p45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7" name="Google Shape;2137;p45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8" name="Google Shape;2138;p45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9" name="Google Shape;2139;p45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140" name="Google Shape;2140;p45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1" name="Google Shape;2141;p4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2" name="Google Shape;2142;p45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3" name="Google Shape;2143;p45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4" name="Google Shape;2144;p4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5" name="Google Shape;2145;p45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조회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6" name="Google Shape;2146;p45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7" name="Google Shape;2147;p45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8" name="Google Shape;2148;p45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9" name="Google Shape;2149;p45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0" name="Google Shape;2150;p45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1" name="Google Shape;2151;p45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4" name="Google Shape;2154;p45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7" name="Google Shape;2157;p45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8" name="Google Shape;2158;p45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9" name="Google Shape;2159;p45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160;p45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161;p4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162;p45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164;p45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165;p45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166;p45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167;p45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168;p45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169;p45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170;p45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1" name="Google Shape;2171;p45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2" name="Google Shape;2172;p45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3" name="Google Shape;2173;p45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4" name="Google Shape;2174;p45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5" name="Google Shape;2175;p45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6" name="Google Shape;2176;p45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7" name="Google Shape;2177;p45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8" name="Google Shape;2178;p45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9" name="Google Shape;2179;p4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0" name="Google Shape;2180;p45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1" name="Google Shape;2181;p45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2" name="Google Shape;2182;p45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3" name="Google Shape;2183;p45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4" name="Google Shape;2184;p45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5" name="Google Shape;2185;p45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6" name="Google Shape;2186;p45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7" name="Google Shape;2187;p45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8" name="Google Shape;2188;p45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9" name="Google Shape;2189;p4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0" name="Google Shape;2190;p45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1" name="Google Shape;2191;p45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2" name="Google Shape;2192;p45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3" name="Google Shape;2193;p45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4" name="Google Shape;2194;p45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5" name="Google Shape;2195;p45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6" name="Google Shape;2196;p45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7" name="Google Shape;2197;p4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8" name="Google Shape;2198;p45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9" name="Google Shape;2199;p45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0" name="Google Shape;2200;p45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1" name="Google Shape;2201;p45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2" name="Google Shape;2202;p45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3" name="Google Shape;2203;p45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4" name="Google Shape;2204;p45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5" name="Google Shape;2205;p45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6" name="Google Shape;2206;p45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7" name="Google Shape;2207;p4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8" name="Google Shape;2208;p45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9" name="Google Shape;2209;p45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0" name="Google Shape;2210;p45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1" name="Google Shape;2211;p45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2" name="Google Shape;2212;p45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4" name="Google Shape;2214;p45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5" name="Google Shape;2215;p45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6" name="Google Shape;2216;p45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7" name="Google Shape;2217;p4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8" name="Google Shape;2218;p45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9" name="Google Shape;2219;p45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220" name="Google Shape;2220;p4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1" name="Google Shape;2221;p45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22" name="Google Shape;2222;p45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3" name="Google Shape;2223;p45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4" name="Google Shape;2224;p45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5" name="Google Shape;2225;p45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6" name="Google Shape;2226;p45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7" name="Google Shape;2227;p4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8" name="Google Shape;2228;p45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9" name="Google Shape;2229;p45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0" name="Google Shape;2230;p45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1" name="Google Shape;2231;p45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2" name="Google Shape;2232;p45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3" name="Google Shape;2233;p45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4" name="Google Shape;2234;p45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5" name="Google Shape;2235;p45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6" name="Google Shape;2236;p45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7" name="Google Shape;2237;p4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8" name="Google Shape;2238;p45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9" name="Google Shape;2239;p45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0" name="Google Shape;2240;p45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1" name="Google Shape;2241;p45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2" name="Google Shape;2242;p45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3" name="Google Shape;2243;p45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4" name="Google Shape;2244;p45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5" name="Google Shape;2245;p45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6" name="Google Shape;2246;p45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7" name="Google Shape;2247;p45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8" name="Google Shape;2248;p45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45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50" name="Google Shape;2250;p45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51" name="Google Shape;2251;p4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2" name="Google Shape;2252;p45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53" name="Google Shape;2253;p45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4" name="Google Shape;2254;p45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2255" name="Google Shape;2255;p45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6" name="Google Shape;2256;p45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57" name="Google Shape;2257;p45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2258" name="Google Shape;2258;p4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9" name="Google Shape;2259;p45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5" name="Google Shape;2265;p46"/>
          <p:cNvGraphicFramePr/>
          <p:nvPr/>
        </p:nvGraphicFramePr>
        <p:xfrm>
          <a:off x="48344" y="4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SS-RC-04-02-05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&gt;면접평가&gt;학생조회&gt;면접평가문항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266" name="Google Shape;2266;p46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7" name="Google Shape;2267;p46"/>
          <p:cNvGraphicFramePr/>
          <p:nvPr/>
        </p:nvGraphicFramePr>
        <p:xfrm>
          <a:off x="6492552" y="44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33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51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067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268" name="Google Shape;2268;p46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9" name="Google Shape;2269;p46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0" name="Google Shape;2270;p46"/>
          <p:cNvSpPr txBox="1"/>
          <p:nvPr/>
        </p:nvSpPr>
        <p:spPr>
          <a:xfrm>
            <a:off x="1704152" y="1455643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1" name="Google Shape;2271;p46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2" name="Google Shape;2272;p46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3" name="Google Shape;2273;p46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4" name="Google Shape;2274;p46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5" name="Google Shape;2275;p46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6" name="Google Shape;2276;p46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7" name="Google Shape;2277;p46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278" name="Google Shape;2278;p46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9" name="Google Shape;2279;p46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0" name="Google Shape;2280;p4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1" name="Google Shape;2281;p46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2" name="Google Shape;2282;p46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3" name="Google Shape;2283;p4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등록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4" name="Google Shape;2284;p46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5" name="Google Shape;2285;p46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6" name="Google Shape;2286;p46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7" name="Google Shape;2287;p46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8" name="Google Shape;2288;p46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9" name="Google Shape;2289;p46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0" name="Google Shape;2290;p46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1" name="Google Shape;2291;p4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2" name="Google Shape;2292;p46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3" name="Google Shape;2293;p46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4" name="Google Shape;2294;p46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5" name="Google Shape;2295;p46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6" name="Google Shape;2296;p46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7" name="Google Shape;2297;p46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8" name="Google Shape;2298;p46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9" name="Google Shape;2299;p46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0" name="Google Shape;2300;p4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1" name="Google Shape;2301;p46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2" name="Google Shape;2302;p46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3" name="Google Shape;2303;p46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4" name="Google Shape;2304;p46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5" name="Google Shape;2305;p46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6" name="Google Shape;2306;p46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7" name="Google Shape;2307;p46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8" name="Google Shape;2308;p46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9" name="Google Shape;2309;p46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0" name="Google Shape;2310;p46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1" name="Google Shape;2311;p46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2" name="Google Shape;2312;p46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3" name="Google Shape;2313;p46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4" name="Google Shape;2314;p46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5" name="Google Shape;2315;p46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6" name="Google Shape;2316;p46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7" name="Google Shape;2317;p46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8" name="Google Shape;2318;p4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9" name="Google Shape;2319;p46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0" name="Google Shape;2320;p46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1" name="Google Shape;2321;p46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2" name="Google Shape;2322;p46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3" name="Google Shape;2323;p46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4" name="Google Shape;2324;p46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5" name="Google Shape;2325;p46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6" name="Google Shape;2326;p46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7" name="Google Shape;2327;p46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8" name="Google Shape;2328;p4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9" name="Google Shape;2329;p46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0" name="Google Shape;2330;p46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1" name="Google Shape;2331;p46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2" name="Google Shape;2332;p46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3" name="Google Shape;2333;p46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4" name="Google Shape;2334;p46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5" name="Google Shape;2335;p46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6" name="Google Shape;2336;p4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7" name="Google Shape;2337;p46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8" name="Google Shape;2338;p46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9" name="Google Shape;2339;p46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0" name="Google Shape;2340;p46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1" name="Google Shape;2341;p46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2" name="Google Shape;2342;p46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3" name="Google Shape;2343;p46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4" name="Google Shape;2344;p46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5" name="Google Shape;2345;p46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6" name="Google Shape;2346;p4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7" name="Google Shape;2347;p46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8" name="Google Shape;2348;p46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9" name="Google Shape;2349;p46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0" name="Google Shape;2350;p46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1" name="Google Shape;2351;p46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2" name="Google Shape;2352;p46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3" name="Google Shape;2353;p46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4" name="Google Shape;2354;p46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5" name="Google Shape;2355;p46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6" name="Google Shape;2356;p4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57" name="Google Shape;2357;p46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358" name="Google Shape;2358;p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9" name="Google Shape;2359;p46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60" name="Google Shape;2360;p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1" name="Google Shape;2361;p46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2" name="Google Shape;2362;p46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3" name="Google Shape;2363;p46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4" name="Google Shape;2364;p46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5" name="Google Shape;2365;p46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6" name="Google Shape;2366;p4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7" name="Google Shape;2367;p46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8" name="Google Shape;2368;p46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9" name="Google Shape;2369;p46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0" name="Google Shape;2370;p46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1" name="Google Shape;2371;p46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2" name="Google Shape;2372;p46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3" name="Google Shape;2373;p46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4" name="Google Shape;2374;p46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5" name="Google Shape;2375;p46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6" name="Google Shape;2376;p4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7" name="Google Shape;2377;p46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8" name="Google Shape;2378;p46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9" name="Google Shape;2379;p46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0" name="Google Shape;2380;p46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1" name="Google Shape;2381;p46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2" name="Google Shape;2382;p46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3" name="Google Shape;2383;p46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4" name="Google Shape;2384;p46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5" name="Google Shape;2385;p46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6" name="Google Shape;2386;p46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7" name="Google Shape;2387;p4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88" name="Google Shape;2388;p46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389" name="Google Shape;2389;p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0" name="Google Shape;2390;p46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47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7" name="Google Shape;2397;p47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SS-RC-05-00-01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리스트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98" name="Google Shape;2398;p47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 메인화면 홈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몇 회차 리스트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중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합격자, 예비 합격자 목록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페이징 (이전, 현재, 다음) 버튼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일괄 합격 여부 및 취소 상태를 저장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회차별로 면접 합격자를 확인 및 합격, 예비 등록을 할 수 있는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99" name="Google Shape;2399;p47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0" name="Google Shape;2400;p4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1" name="Google Shape;2401;p47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2" name="Google Shape;2402;p47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2403" name="Google Shape;2403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4" name="Google Shape;2404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05" name="Google Shape;2405;p47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6" name="Google Shape;2406;p47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7" name="Google Shape;2407;p47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8" name="Google Shape;2408;p47"/>
          <p:cNvGraphicFramePr/>
          <p:nvPr/>
        </p:nvGraphicFramePr>
        <p:xfrm>
          <a:off x="1714548" y="3023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29725"/>
                <a:gridCol w="915575"/>
                <a:gridCol w="864100"/>
                <a:gridCol w="576075"/>
                <a:gridCol w="648075"/>
                <a:gridCol w="793225"/>
              </a:tblGrid>
              <a:tr h="2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이름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전화번호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이메일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점수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면접 합격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최종합격 여부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0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9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2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09" name="Google Shape;2409;p47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0" name="Google Shape;2410;p47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11" name="Google Shape;2411;p47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2412" name="Google Shape;2412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3" name="Google Shape;2413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14" name="Google Shape;2414;p47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2415" name="Google Shape;2415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6" name="Google Shape;2416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17" name="Google Shape;2417;p47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2418" name="Google Shape;2418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9" name="Google Shape;2419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20" name="Google Shape;2420;p47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2421" name="Google Shape;2421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2" name="Google Shape;2422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23" name="Google Shape;2423;p47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4" name="Google Shape;2424;p4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5" name="Google Shape;2425;p47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6" name="Google Shape;2426;p4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7" name="Google Shape;2427;p47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8" name="Google Shape;2428;p47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9" name="Google Shape;2429;p47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0" name="Google Shape;2430;p4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1" name="Google Shape;2431;p47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2" name="Google Shape;2432;p47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3" name="Google Shape;2433;p47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4" name="Google Shape;2434;p47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5" name="Google Shape;2435;p4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6" name="Google Shape;2436;p4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7" name="Google Shape;2437;p47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8" name="Google Shape;2438;p47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439" name="Google Shape;2439;p47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0" name="Google Shape;2440;p47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1" name="Google Shape;2441;p4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2" name="Google Shape;2442;p47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43" name="Google Shape;2443;p47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2444" name="Google Shape;2444;p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5" name="Google Shape;2445;p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446" name="Google Shape;2446;p47"/>
          <p:cNvGraphicFramePr/>
          <p:nvPr/>
        </p:nvGraphicFramePr>
        <p:xfrm>
          <a:off x="1731502" y="2474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1464125"/>
                <a:gridCol w="277067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년도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회차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48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53" name="Google Shape;2453;p48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SS-RC-05-00-02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상세 정보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54" name="Google Shape;2454;p48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상세 정보 탭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상세 정보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합격 등록 및 취소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화면으로 돌아가기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455" name="Google Shape;2455;p48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6" name="Google Shape;2456;p48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7" name="Google Shape;2457;p48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8" name="Google Shape;2458;p48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2459" name="Google Shape;2459;p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0" name="Google Shape;2460;p4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61" name="Google Shape;2461;p48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2462" name="Google Shape;2462;p48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3" name="Google Shape;2463;p48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64" name="Google Shape;2464;p48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2465" name="Google Shape;2465;p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6" name="Google Shape;2466;p4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67" name="Google Shape;2467;p48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8" name="Google Shape;2468;p4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9" name="Google Shape;2469;p4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0" name="Google Shape;2470;p48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1" name="Google Shape;2471;p4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2" name="Google Shape;2472;p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3" name="Google Shape;2473;p4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4" name="Google Shape;2474;p48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5" name="Google Shape;2475;p48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6" name="Google Shape;2476;p4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7" name="Google Shape;2477;p48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8" name="Google Shape;2478;p48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9" name="Google Shape;2479;p48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0" name="Google Shape;2480;p4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1" name="Google Shape;2481;p4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2" name="Google Shape;2482;p48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483" name="Google Shape;2483;p48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4" name="Google Shape;2484;p48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5" name="Google Shape;2485;p48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6" name="Google Shape;2486;p48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87" name="Google Shape;2487;p48"/>
          <p:cNvGraphicFramePr/>
          <p:nvPr/>
        </p:nvGraphicFramePr>
        <p:xfrm>
          <a:off x="1724428" y="271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기초정보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과정 인지도 설문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선수 지식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사전 인성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평가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488" name="Google Shape;2488;p48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2489" name="Google Shape;2489;p48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0" name="Google Shape;2490;p48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91" name="Google Shape;2491;p48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2492" name="Google Shape;2492;p48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93" name="Google Shape;2493;p48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2494" name="Google Shape;2494;p48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접수번호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5" name="Google Shape;2495;p4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6" name="Google Shape;2496;p48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2497" name="Google Shape;2497;p48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이름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8" name="Google Shape;2498;p4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9" name="Google Shape;2499;p48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2500" name="Google Shape;2500;p48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주민등록번호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1" name="Google Shape;2501;p48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2" name="Google Shape;2502;p48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2503" name="Google Shape;2503;p48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4" name="Google Shape;2504;p4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5" name="Google Shape;2505;p48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2506" name="Google Shape;2506;p48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7" name="Google Shape;2507;p4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08" name="Google Shape;2508;p48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2509" name="Google Shape;2509;p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0" name="Google Shape;2510;p4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1" name="Google Shape;2511;p48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2512" name="Google Shape;2512;p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3" name="Google Shape;2513;p4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49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20" name="Google Shape;2520;p49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SS-RC-05-00-03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설문 상세 정보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21" name="Google Shape;2521;p49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설문 정보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총평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522" name="Google Shape;2522;p49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3" name="Google Shape;2523;p49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4" name="Google Shape;2524;p49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25" name="Google Shape;2525;p49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2526" name="Google Shape;2526;p49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7" name="Google Shape;2527;p49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28" name="Google Shape;2528;p49"/>
          <p:cNvGrpSpPr/>
          <p:nvPr/>
        </p:nvGrpSpPr>
        <p:grpSpPr>
          <a:xfrm>
            <a:off x="1542450" y="2893534"/>
            <a:ext cx="240772" cy="215444"/>
            <a:chOff x="292829" y="1695755"/>
            <a:chExt cx="240772" cy="215444"/>
          </a:xfrm>
        </p:grpSpPr>
        <p:sp>
          <p:nvSpPr>
            <p:cNvPr id="2529" name="Google Shape;2529;p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0" name="Google Shape;2530;p4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31" name="Google Shape;2531;p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2" name="Google Shape;2532;p49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4" name="Google Shape;2534;p4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5" name="Google Shape;2535;p4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6" name="Google Shape;2536;p49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7" name="Google Shape;2537;p49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8" name="Google Shape;2538;p4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9" name="Google Shape;2539;p49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0" name="Google Shape;2540;p49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1" name="Google Shape;2541;p4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2" name="Google Shape;2542;p49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3" name="Google Shape;2543;p49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4" name="Google Shape;2544;p49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5" name="Google Shape;2545;p4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6" name="Google Shape;2546;p4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547" name="Google Shape;2547;p49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8" name="Google Shape;2548;p49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9" name="Google Shape;2549;p49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0" name="Google Shape;2550;p49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51" name="Google Shape;2551;p49"/>
          <p:cNvGraphicFramePr/>
          <p:nvPr/>
        </p:nvGraphicFramePr>
        <p:xfrm>
          <a:off x="1724428" y="271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기초정보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과정 인지도 설문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선수 지식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사전 인성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평가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552" name="Google Shape;2552;p49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2553" name="Google Shape;2553;p49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4" name="Google Shape;2554;p49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555" name="Google Shape;2555;p49"/>
          <p:cNvGraphicFramePr/>
          <p:nvPr/>
        </p:nvGraphicFramePr>
        <p:xfrm>
          <a:off x="1711161" y="3189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700600"/>
                <a:gridCol w="936100"/>
                <a:gridCol w="1080125"/>
                <a:gridCol w="1538300"/>
              </a:tblGrid>
              <a:tr h="24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접수 번호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지원자 명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담당자 명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작성일</a:t>
                      </a:r>
                      <a:endParaRPr sz="900"/>
                    </a:p>
                  </a:txBody>
                  <a:tcPr marT="45725" marB="45725" marR="91450" marL="91450"/>
                </a:tc>
              </a:tr>
              <a:tr h="24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6" name="Google Shape;2556;p49"/>
          <p:cNvSpPr txBox="1"/>
          <p:nvPr/>
        </p:nvSpPr>
        <p:spPr>
          <a:xfrm>
            <a:off x="1742102" y="392144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7" name="Google Shape;2557;p49"/>
          <p:cNvSpPr/>
          <p:nvPr/>
        </p:nvSpPr>
        <p:spPr>
          <a:xfrm>
            <a:off x="1742102" y="4224156"/>
            <a:ext cx="4224191" cy="122106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58" name="Google Shape;2558;p49"/>
          <p:cNvGrpSpPr/>
          <p:nvPr/>
        </p:nvGrpSpPr>
        <p:grpSpPr>
          <a:xfrm>
            <a:off x="1557974" y="3921447"/>
            <a:ext cx="240772" cy="215444"/>
            <a:chOff x="292829" y="1695755"/>
            <a:chExt cx="240772" cy="215444"/>
          </a:xfrm>
        </p:grpSpPr>
        <p:sp>
          <p:nvSpPr>
            <p:cNvPr id="2559" name="Google Shape;2559;p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0" name="Google Shape;2560;p4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회원가입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1" name="Google Shape;131;p16"/>
          <p:cNvSpPr/>
          <p:nvPr/>
        </p:nvSpPr>
        <p:spPr>
          <a:xfrm>
            <a:off x="104225" y="159120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" name="Google Shape;132;p16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3" name="Google Shape;133;p16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14375" y="16625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10225" y="17009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905813" y="20089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905813" y="237995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85312" y="23153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85312" y="19705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780838" y="1624375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905813" y="27893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905813" y="31604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085312" y="31473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085312" y="27509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704638" y="19705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753538" y="19321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905813" y="39319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085312" y="39197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928975" y="50489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108475" y="50366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928975" y="53806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108475" y="5368449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928975" y="571245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108475" y="570022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몸무게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928975" y="60442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108475" y="6031999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장애여부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928975" y="63760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039025" y="6363775"/>
            <a:ext cx="95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병결 여부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905813" y="3519200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85312" y="35061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681350" y="4656350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730250" y="4617950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905800" y="465633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085300" y="464411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905800" y="42618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085300" y="42496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681350" y="42549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730250" y="42165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5" name="Google Shape;175;p17"/>
          <p:cNvSpPr/>
          <p:nvPr/>
        </p:nvSpPr>
        <p:spPr>
          <a:xfrm>
            <a:off x="236425" y="1451500"/>
            <a:ext cx="5827800" cy="505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176;p1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회원가입 , ID,PW 찾기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로그인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77" name="Google Shape;177;p17"/>
          <p:cNvSpPr txBox="1"/>
          <p:nvPr/>
        </p:nvSpPr>
        <p:spPr>
          <a:xfrm>
            <a:off x="592108" y="114369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69896" y="185871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65746" y="190067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681426" y="187157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811625" y="19006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2001525" y="3426875"/>
            <a:ext cx="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001525" y="34559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545125" y="3426875"/>
            <a:ext cx="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3545125" y="345597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ID 찾기 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2" name="Google Shape;192;p18"/>
          <p:cNvSpPr/>
          <p:nvPr/>
        </p:nvSpPr>
        <p:spPr>
          <a:xfrm>
            <a:off x="80950" y="147485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3" name="Google Shape;193;p18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94" name="Google Shape;194;p18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2752663" y="234625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882525" y="33660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062025" y="335293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1894188" y="36782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073687" y="36660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894175" y="40081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073675" y="39959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4669725" y="40012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718625" y="39628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411351" y="183912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4541550" y="186822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LOGIN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메인 -&gt; 로그인-&gt; ID 찾기 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로그인 페이지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4" name="Google Shape;214;p19"/>
          <p:cNvSpPr/>
          <p:nvPr/>
        </p:nvSpPr>
        <p:spPr>
          <a:xfrm>
            <a:off x="80950" y="1474850"/>
            <a:ext cx="6210300" cy="52668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5" name="Google Shape;215;p19"/>
          <p:cNvGraphicFramePr/>
          <p:nvPr/>
        </p:nvGraphicFramePr>
        <p:xfrm>
          <a:off x="6484563" y="-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산당 네비 고정 혹은 사라지게 추후 논의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아이디 중복 체크 , 우편번호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bmi 따로 계산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hMerge="1"/>
              </a:tr>
              <a:tr h="2195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메인 홈페이지 이후에 로긍니 페이지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16" name="Google Shape;216;p19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752663" y="234625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1882525" y="336602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062025" y="3352937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1894188" y="36782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073687" y="36660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1894175" y="4008188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1073675" y="3995962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4669725" y="400122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718625" y="3962825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314396" y="1826260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410246" y="1868225"/>
            <a:ext cx="628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411351" y="1839125"/>
            <a:ext cx="102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4541550" y="1868225"/>
            <a:ext cx="760800" cy="2187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1894188" y="3050675"/>
            <a:ext cx="2560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1073687" y="3012274"/>
            <a:ext cx="8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5" name="Google Shape;245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메인 페이지 및 좌측 메뉴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6" name="Google Shape;246;p20"/>
          <p:cNvSpPr/>
          <p:nvPr/>
        </p:nvSpPr>
        <p:spPr>
          <a:xfrm>
            <a:off x="1570763" y="2126550"/>
            <a:ext cx="4728300" cy="24279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7" name="Google Shape;247;p2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48" name="Google Shape;248;p20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0" name="Google Shape;250;p20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251" name="Google Shape;251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254" name="Google Shape;254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6" name="Google Shape;256;p2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257" name="Google Shape;257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260" name="Google Shape;260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2" name="Google Shape;262;p20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263" name="Google Shape;263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266" name="Google Shape;266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269" name="Google Shape;269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95692" y="4077072"/>
            <a:ext cx="240900" cy="215357"/>
            <a:chOff x="285209" y="1695755"/>
            <a:chExt cx="240900" cy="217500"/>
          </a:xfrm>
        </p:grpSpPr>
        <p:sp>
          <p:nvSpPr>
            <p:cNvPr id="272" name="Google Shape;272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4" name="Google Shape;274;p20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7" name="Google Shape;287;p20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288" name="Google Shape;288;p2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" name="Google Shape;290;p20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294" name="Google Shape;294;p2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6" name="Google Shape;296;p20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297" name="Google Shape;297;p2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20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1570763" y="4569225"/>
            <a:ext cx="4728300" cy="2054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3167646" y="29172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 소개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167646" y="524366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소개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35496" y="2221952"/>
            <a:ext cx="1536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운동.식단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6" name="Google Shape;316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{22CF143B-8A8F-4192-A467-FD92BAE9111E}</a:tableStyleId>
              </a:tblPr>
              <a:tblGrid>
                <a:gridCol w="1062025"/>
                <a:gridCol w="1062025"/>
                <a:gridCol w="1062025"/>
                <a:gridCol w="1421525"/>
                <a:gridCol w="7025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S-HW-000-001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20210418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HomeWar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HomeWar 공지 관리자 시점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7" name="Google Shape;317;p21"/>
          <p:cNvSpPr/>
          <p:nvPr/>
        </p:nvSpPr>
        <p:spPr>
          <a:xfrm>
            <a:off x="1566175" y="2126550"/>
            <a:ext cx="4728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8" name="Google Shape;318;p21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{7F7CB934-7431-4C77-8B72-7BAEFBB9244C}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상단 네비 클릭시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밎 추천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쇼핑몰 관련 상품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사이드바는 상단 눌렀을떄 슬라이드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로고 뒤에 사진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장바구니는 추후 상의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찜 또한 추후 상의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HomeWar</a:t>
                      </a: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트레이너 소개 및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회사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상품 소개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자세한 구성은 추후 상의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19" name="Google Shape;319;p21"/>
          <p:cNvSpPr/>
          <p:nvPr/>
        </p:nvSpPr>
        <p:spPr>
          <a:xfrm>
            <a:off x="35421" y="21265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108938" y="2246674"/>
            <a:ext cx="240900" cy="215400"/>
            <a:chOff x="292829" y="1695755"/>
            <a:chExt cx="240900" cy="215400"/>
          </a:xfrm>
        </p:grpSpPr>
        <p:sp>
          <p:nvSpPr>
            <p:cNvPr id="322" name="Google Shape;322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4" name="Google Shape;324;p21"/>
          <p:cNvGrpSpPr/>
          <p:nvPr/>
        </p:nvGrpSpPr>
        <p:grpSpPr>
          <a:xfrm>
            <a:off x="103365" y="2510958"/>
            <a:ext cx="240900" cy="215400"/>
            <a:chOff x="292829" y="1695755"/>
            <a:chExt cx="240900" cy="215400"/>
          </a:xfrm>
        </p:grpSpPr>
        <p:sp>
          <p:nvSpPr>
            <p:cNvPr id="325" name="Google Shape;325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108939" y="2801497"/>
            <a:ext cx="240900" cy="215335"/>
            <a:chOff x="292829" y="1695755"/>
            <a:chExt cx="240900" cy="197700"/>
          </a:xfrm>
        </p:grpSpPr>
        <p:sp>
          <p:nvSpPr>
            <p:cNvPr id="328" name="Google Shape;328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105672" y="3059518"/>
            <a:ext cx="240900" cy="215335"/>
            <a:chOff x="292829" y="1695755"/>
            <a:chExt cx="240900" cy="197700"/>
          </a:xfrm>
        </p:grpSpPr>
        <p:sp>
          <p:nvSpPr>
            <p:cNvPr id="331" name="Google Shape;331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103312" y="3314293"/>
            <a:ext cx="240900" cy="215335"/>
            <a:chOff x="292829" y="1695755"/>
            <a:chExt cx="240900" cy="197700"/>
          </a:xfrm>
        </p:grpSpPr>
        <p:sp>
          <p:nvSpPr>
            <p:cNvPr id="334" name="Google Shape;334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292829" y="1695755"/>
              <a:ext cx="2409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103312" y="3579117"/>
            <a:ext cx="240900" cy="215347"/>
            <a:chOff x="292829" y="1695755"/>
            <a:chExt cx="240900" cy="217500"/>
          </a:xfrm>
        </p:grpSpPr>
        <p:sp>
          <p:nvSpPr>
            <p:cNvPr id="337" name="Google Shape;337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21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103312" y="3815337"/>
            <a:ext cx="240900" cy="215347"/>
            <a:chOff x="292829" y="1695755"/>
            <a:chExt cx="240900" cy="217500"/>
          </a:xfrm>
        </p:grpSpPr>
        <p:sp>
          <p:nvSpPr>
            <p:cNvPr id="340" name="Google Shape;340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29282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95692" y="4076993"/>
            <a:ext cx="240900" cy="215347"/>
            <a:chOff x="285209" y="1695755"/>
            <a:chExt cx="240900" cy="217500"/>
          </a:xfrm>
        </p:grpSpPr>
        <p:sp>
          <p:nvSpPr>
            <p:cNvPr id="343" name="Google Shape;343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85209" y="1695755"/>
              <a:ext cx="2409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5" name="Google Shape;345;p21"/>
          <p:cNvSpPr txBox="1"/>
          <p:nvPr/>
        </p:nvSpPr>
        <p:spPr>
          <a:xfrm>
            <a:off x="436608" y="1111242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HomeWar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796547" y="16990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2199119" y="1694313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2550224" y="17043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운동/식단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3930903" y="164044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달력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4617000" y="169432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5081616" y="1698174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3037766" y="1640456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BMI 계산기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4278963" y="1694300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3465888" y="165052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5433005" y="1057975"/>
            <a:ext cx="53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5465108" y="170436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1360483" y="16942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80830" y="4308875"/>
            <a:ext cx="297000" cy="215347"/>
            <a:chOff x="260426" y="1695225"/>
            <a:chExt cx="297000" cy="217500"/>
          </a:xfrm>
        </p:grpSpPr>
        <p:sp>
          <p:nvSpPr>
            <p:cNvPr id="359" name="Google Shape;359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1" name="Google Shape;361;p21"/>
          <p:cNvSpPr txBox="1"/>
          <p:nvPr/>
        </p:nvSpPr>
        <p:spPr>
          <a:xfrm>
            <a:off x="485878" y="4247325"/>
            <a:ext cx="106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35435" y="452356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47435" y="4802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4" name="Google Shape;364;p21"/>
          <p:cNvGrpSpPr/>
          <p:nvPr/>
        </p:nvGrpSpPr>
        <p:grpSpPr>
          <a:xfrm>
            <a:off x="80830" y="4569225"/>
            <a:ext cx="297000" cy="215347"/>
            <a:chOff x="260426" y="1695225"/>
            <a:chExt cx="297000" cy="217500"/>
          </a:xfrm>
        </p:grpSpPr>
        <p:sp>
          <p:nvSpPr>
            <p:cNvPr id="365" name="Google Shape;365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67655" y="4829575"/>
            <a:ext cx="297000" cy="215347"/>
            <a:chOff x="260426" y="1695225"/>
            <a:chExt cx="297000" cy="217500"/>
          </a:xfrm>
        </p:grpSpPr>
        <p:sp>
          <p:nvSpPr>
            <p:cNvPr id="368" name="Google Shape;368;p21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260426" y="1695225"/>
              <a:ext cx="297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70" name="Google Shape;370;p21"/>
          <p:cNvCxnSpPr/>
          <p:nvPr/>
        </p:nvCxnSpPr>
        <p:spPr>
          <a:xfrm flipH="1" rot="10800000">
            <a:off x="2054125" y="30036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1"/>
          <p:cNvSpPr txBox="1"/>
          <p:nvPr/>
        </p:nvSpPr>
        <p:spPr>
          <a:xfrm>
            <a:off x="20541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5211308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4496958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3523596" y="2809104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2665933" y="2809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2107996" y="3198092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5053353" y="3198100"/>
            <a:ext cx="782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20201-04-19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4468571" y="322377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3494976" y="3198100"/>
            <a:ext cx="85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2021.이후가입...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665925" y="3198100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2" name="Google Shape;382;p21"/>
          <p:cNvCxnSpPr/>
          <p:nvPr/>
        </p:nvCxnSpPr>
        <p:spPr>
          <a:xfrm flipH="1" rot="10800000">
            <a:off x="2054125" y="5570200"/>
            <a:ext cx="373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1"/>
          <p:cNvSpPr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43971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521597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3615925" y="5779875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