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43D94D-BCA3-47A9-A441-5898B467ACAC}">
  <a:tblStyle styleId="{3D43D94D-BCA3-47A9-A441-5898B467ACA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CBB1E71-D146-433A-BE83-409473D0BA6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e01761ffb_0_6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e01761ff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ce01761ffb_0_6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e01761ffb_0_10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e01761ffb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ce01761ffb_0_10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e01761ffb_0_1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e01761ffb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ce01761ffb_0_1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e01761ffb_0_1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e01761ffb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ce01761ffb_0_13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e01761ffb_0_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e01761ffb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ce01761ffb_0_8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e01761ffb_0_1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e01761ffb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ce01761ffb_0_13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e01761ffb_2_7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e01761ffb_2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ce01761ffb_2_7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d482a0876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d482a087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cd482a0876_0_5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cd482a0876_0_5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cd482a087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cd482a0876_0_5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e01761ffb_2_8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e01761ffb_2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ce01761ffb_2_8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d2f856d5f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d2f856d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d2f856d5f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e01761ffb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e01761f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ce01761ffb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884" name="Google Shape;8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cd4728871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gcd472887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cd47288710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ce01761f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ce01761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1112" name="Google Shape;1112;gce01761ff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cd482a0876_0_8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cd482a0876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gcd482a0876_0_8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cd482a0876_0_8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cd482a087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gcd482a0876_0_8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ce01761ffb_2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ce01761ffb_2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ce01761ffb_2_8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ce01761ffb_2_9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ce01761ffb_2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gce01761ffb_2_9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01761ffb_2_10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01761ffb_2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e01761ffb_2_10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01761ffb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e01761f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ce01761ffb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01761ffb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01761ff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e01761ffb_0_3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01761ffb_0_6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01761ff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e01761ffb_0_6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01761ffb_0_4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01761ff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ce01761ffb_0_4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e01761ffb_0_5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e01761ff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ce01761ffb_0_5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- 프로젝트명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b="0" i="0" sz="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69874" y="609600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-2440" y="2251472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174" y="3511104"/>
            <a:ext cx="730885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ko-KR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3"/>
          <p:cNvGraphicFramePr/>
          <p:nvPr/>
        </p:nvGraphicFramePr>
        <p:xfrm>
          <a:off x="372704" y="508518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{3D43D94D-BCA3-47A9-A441-5898B467ACAC}</a:tableStyleId>
              </a:tblPr>
              <a:tblGrid>
                <a:gridCol w="1363900"/>
                <a:gridCol w="2835400"/>
              </a:tblGrid>
              <a:tr h="45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DDIT-16-B12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2016.07.29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S-HW-003-011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admin-main-게시판-공지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관리자 시점 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95" name="Google Shape;295;p22"/>
          <p:cNvSpPr/>
          <p:nvPr/>
        </p:nvSpPr>
        <p:spPr>
          <a:xfrm>
            <a:off x="156617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6" name="Google Shape;296;p2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삭제, 수정, 등록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눌렀을때 내용 보기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 게시판 관리자 시점 확인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cxnSp>
        <p:nvCxnSpPr>
          <p:cNvPr id="297" name="Google Shape;297;p22"/>
          <p:cNvCxnSpPr/>
          <p:nvPr/>
        </p:nvCxnSpPr>
        <p:spPr>
          <a:xfrm flipH="1" rot="10800000">
            <a:off x="2054125" y="30036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2"/>
          <p:cNvSpPr txBox="1"/>
          <p:nvPr/>
        </p:nvSpPr>
        <p:spPr>
          <a:xfrm>
            <a:off x="20541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5211308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4496958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523596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6659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2107996" y="3198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5053353" y="3198100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4468571" y="322377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3494976" y="3198100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2665925" y="3198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p22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2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53783" y="1575629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20195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4971838" y="167852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5208662" y="110682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4308271" y="16785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10068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63" y="138850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35496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329" name="Google Shape;329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332" name="Google Shape;332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335" name="Google Shape;335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338" name="Google Shape;338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341" name="Google Shape;341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3" name="Google Shape;343;p22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/>
          <p:nvPr/>
        </p:nvSpPr>
        <p:spPr>
          <a:xfrm>
            <a:off x="15307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0" name="Google Shape;350;p23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3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4" name="Google Shape;354;p23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3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760285" y="2677814"/>
            <a:ext cx="2616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2511650" y="3321325"/>
            <a:ext cx="28647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3965278" y="2977025"/>
            <a:ext cx="5310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4906275" y="2977025"/>
            <a:ext cx="4491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2868300" y="5079225"/>
            <a:ext cx="2508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2305471" y="50945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53775" y="1575625"/>
            <a:ext cx="62052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0195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971838" y="167852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208662" y="110682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4308271" y="16785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10068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374" name="Google Shape;3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63" y="138850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3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35496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1" name="Google Shape;381;p23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382" name="Google Shape;382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385" name="Google Shape;385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p23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388" name="Google Shape;388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391" name="Google Shape;391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3" name="Google Shape;393;p23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394" name="Google Shape;394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6" name="Google Shape;396;p23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7" name="Google Shape;397;p2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520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삭제, 수정, 등록 submit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제목, 작성자,내용 수정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파일, 이미지 출력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187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 게시판 관리자 시점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내용 수정 확인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98" name="Google Shape;398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S-HW-003-011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admin-main-게시판-공지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관리자 시점 공지 컨텐츠 내용 등록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/>
          <p:nvPr/>
        </p:nvSpPr>
        <p:spPr>
          <a:xfrm>
            <a:off x="1555825" y="2096200"/>
            <a:ext cx="4728300" cy="43992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p24"/>
          <p:cNvCxnSpPr/>
          <p:nvPr/>
        </p:nvCxnSpPr>
        <p:spPr>
          <a:xfrm flipH="1" rot="10800000">
            <a:off x="2054125" y="29463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4"/>
          <p:cNvSpPr txBox="1"/>
          <p:nvPr/>
        </p:nvSpPr>
        <p:spPr>
          <a:xfrm>
            <a:off x="2054133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5211308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4496958" y="27518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523596" y="27518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2665933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2107996" y="3140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5053353" y="3140825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4468571" y="31665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494976" y="3140825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665925" y="3140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361592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7" name="Google Shape;417;p24"/>
          <p:cNvCxnSpPr/>
          <p:nvPr/>
        </p:nvCxnSpPr>
        <p:spPr>
          <a:xfrm flipH="1" rot="10800000">
            <a:off x="2054125" y="55129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4"/>
          <p:cNvSpPr/>
          <p:nvPr/>
        </p:nvSpPr>
        <p:spPr>
          <a:xfrm>
            <a:off x="521597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439712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439712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521597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361592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3775" y="1518350"/>
            <a:ext cx="6264600" cy="49959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4496950" y="46015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5" name="Google Shape;425;p24"/>
          <p:cNvGrpSpPr/>
          <p:nvPr/>
        </p:nvGrpSpPr>
        <p:grpSpPr>
          <a:xfrm>
            <a:off x="2199122" y="2620544"/>
            <a:ext cx="3216600" cy="2438700"/>
            <a:chOff x="-1723553" y="4715969"/>
            <a:chExt cx="3216600" cy="2438700"/>
          </a:xfrm>
        </p:grpSpPr>
        <p:grpSp>
          <p:nvGrpSpPr>
            <p:cNvPr id="426" name="Google Shape;426;p24"/>
            <p:cNvGrpSpPr/>
            <p:nvPr/>
          </p:nvGrpSpPr>
          <p:grpSpPr>
            <a:xfrm>
              <a:off x="-1723553" y="4715969"/>
              <a:ext cx="3216600" cy="2438700"/>
              <a:chOff x="2393397" y="2587444"/>
              <a:chExt cx="3216600" cy="2438700"/>
            </a:xfrm>
          </p:grpSpPr>
          <p:grpSp>
            <p:nvGrpSpPr>
              <p:cNvPr id="427" name="Google Shape;427;p24"/>
              <p:cNvGrpSpPr/>
              <p:nvPr/>
            </p:nvGrpSpPr>
            <p:grpSpPr>
              <a:xfrm>
                <a:off x="2393397" y="2587444"/>
                <a:ext cx="3216600" cy="2438700"/>
                <a:chOff x="2393397" y="2587444"/>
                <a:chExt cx="3216600" cy="2438700"/>
              </a:xfrm>
            </p:grpSpPr>
            <p:grpSp>
              <p:nvGrpSpPr>
                <p:cNvPr id="428" name="Google Shape;428;p24"/>
                <p:cNvGrpSpPr/>
                <p:nvPr/>
              </p:nvGrpSpPr>
              <p:grpSpPr>
                <a:xfrm>
                  <a:off x="2393397" y="2587444"/>
                  <a:ext cx="3216600" cy="2438700"/>
                  <a:chOff x="-1392153" y="3874831"/>
                  <a:chExt cx="3216600" cy="2438700"/>
                </a:xfrm>
              </p:grpSpPr>
              <p:sp>
                <p:nvSpPr>
                  <p:cNvPr id="429" name="Google Shape;429;p24"/>
                  <p:cNvSpPr/>
                  <p:nvPr/>
                </p:nvSpPr>
                <p:spPr>
                  <a:xfrm>
                    <a:off x="-1392153" y="3874831"/>
                    <a:ext cx="3216600" cy="24387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30" name="Google Shape;430;p24"/>
                  <p:cNvSpPr txBox="1"/>
                  <p:nvPr/>
                </p:nvSpPr>
                <p:spPr>
                  <a:xfrm>
                    <a:off x="-1075142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번호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31" name="Google Shape;431;p24"/>
                  <p:cNvSpPr txBox="1"/>
                  <p:nvPr/>
                </p:nvSpPr>
                <p:spPr>
                  <a:xfrm>
                    <a:off x="-489717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제목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32" name="Google Shape;432;p24"/>
                  <p:cNvSpPr txBox="1"/>
                  <p:nvPr/>
                </p:nvSpPr>
                <p:spPr>
                  <a:xfrm>
                    <a:off x="288633" y="407276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작성자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33" name="Google Shape;433;p24"/>
                  <p:cNvSpPr txBox="1"/>
                  <p:nvPr/>
                </p:nvSpPr>
                <p:spPr>
                  <a:xfrm>
                    <a:off x="1067008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일자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434" name="Google Shape;434;p24"/>
                <p:cNvSpPr/>
                <p:nvPr/>
              </p:nvSpPr>
              <p:spPr>
                <a:xfrm>
                  <a:off x="4496951" y="4601574"/>
                  <a:ext cx="628800" cy="200100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35" name="Google Shape;435;p24"/>
              <p:cNvSpPr txBox="1"/>
              <p:nvPr/>
            </p:nvSpPr>
            <p:spPr>
              <a:xfrm>
                <a:off x="4496950" y="4601575"/>
                <a:ext cx="6288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</a:t>
                </a:r>
                <a:endParaRPr b="1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6" name="Google Shape;436;p24"/>
            <p:cNvSpPr txBox="1"/>
            <p:nvPr/>
          </p:nvSpPr>
          <p:spPr>
            <a:xfrm>
              <a:off x="-1405929" y="5154542"/>
              <a:ext cx="466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485878" y="5147625"/>
              <a:ext cx="7827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20201-04-19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-4004" y="5154554"/>
              <a:ext cx="466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24"/>
            <p:cNvSpPr txBox="1"/>
            <p:nvPr/>
          </p:nvSpPr>
          <p:spPr>
            <a:xfrm>
              <a:off x="-848000" y="5154550"/>
              <a:ext cx="62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0" name="Google Shape;440;p24"/>
          <p:cNvSpPr/>
          <p:nvPr/>
        </p:nvSpPr>
        <p:spPr>
          <a:xfrm>
            <a:off x="53783" y="1518354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2019560" y="162125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971838" y="1621250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5208662" y="1049550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4308271" y="16212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1006860" y="162125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446" name="Google Shape;4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63" y="1331225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35496" y="206349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3" name="Google Shape;453;p24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454" name="Google Shape;454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6" name="Google Shape;456;p24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457" name="Google Shape;457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2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9" name="Google Shape;459;p24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460" name="Google Shape;460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2" name="Google Shape;462;p24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463" name="Google Shape;463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466" name="Google Shape;466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8" name="Google Shape;468;p24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9" name="Google Shape;469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S-HW-003-012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admin-main-게시판-공지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관리자 시점 공지 컨텐츠 삭제 관련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70" name="Google Shape;470;p24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520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삭제,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 삭제 메뉴만 존재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187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관리자 게시판 내용 확인 중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삭제 버튼 클릭시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게시판 내역 확 후 삭제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model 로 진행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1555825" y="2153475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5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361525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1" name="Google Shape;481;p25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5"/>
          <p:cNvSpPr/>
          <p:nvPr/>
        </p:nvSpPr>
        <p:spPr>
          <a:xfrm>
            <a:off x="521530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439645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44442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52153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35776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853400" y="2677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2665925" y="3441683"/>
            <a:ext cx="26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 올해만 특별 할인 쿠폰 증정 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39729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4762028" y="2977025"/>
            <a:ext cx="822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2021-04-21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2348521" y="57354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22036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60808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646458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3673096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28154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3764525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5267192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4498179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43033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231820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729154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53783" y="1629554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2019560" y="173245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4971838" y="1732450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5208662" y="1160750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4308271" y="17324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1006860" y="173245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512" name="Google Shape;5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63" y="1442425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5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5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5496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9" name="Google Shape;519;p25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520" name="Google Shape;520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p2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2" name="Google Shape;522;p25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523" name="Google Shape;523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5" name="Google Shape;525;p25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526" name="Google Shape;526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529" name="Google Shape;529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532" name="Google Shape;532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p25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5" name="Google Shape;535;p25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520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 내용 수정용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댓글 까지 CRUD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3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 삭제 메뉴만 존재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187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관리자 게시판 내용 확인 중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삭제, 수정 가능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추가적으로 댓글 수정 삭제 , 등록 가능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36" name="Google Shape;536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S-HW-003-011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admin-main-게시판-공지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관리자 시점 공지 컨텐츠 내용 수정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/>
          <p:nvPr/>
        </p:nvSpPr>
        <p:spPr>
          <a:xfrm>
            <a:off x="15558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3" name="Google Shape;543;p26"/>
          <p:cNvCxnSpPr/>
          <p:nvPr/>
        </p:nvCxnSpPr>
        <p:spPr>
          <a:xfrm flipH="1" rot="10800000">
            <a:off x="2054125" y="30036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6"/>
          <p:cNvSpPr txBox="1"/>
          <p:nvPr/>
        </p:nvSpPr>
        <p:spPr>
          <a:xfrm>
            <a:off x="20541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211308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4496958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3523596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26659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2107996" y="3198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5053353" y="3198100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4468571" y="322377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3494976" y="3198100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2665925" y="3198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4" name="Google Shape;554;p26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6"/>
          <p:cNvSpPr/>
          <p:nvPr/>
        </p:nvSpPr>
        <p:spPr>
          <a:xfrm>
            <a:off x="53783" y="1575629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20195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4971838" y="167852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5208662" y="110682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4308271" y="16785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1006860" y="16785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561" name="Google Shape;5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63" y="138850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6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6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6"/>
          <p:cNvSpPr/>
          <p:nvPr/>
        </p:nvSpPr>
        <p:spPr>
          <a:xfrm>
            <a:off x="35471" y="204759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8" name="Google Shape;568;p26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569" name="Google Shape;569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2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1" name="Google Shape;571;p26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572" name="Google Shape;572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3" name="Google Shape;573;p2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4" name="Google Shape;574;p26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575" name="Google Shape;575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26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578" name="Google Shape;578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0" name="Google Shape;580;p26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581" name="Google Shape;581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3" name="Google Shape;583;p26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4" name="Google Shape;584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S-HW-001-011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회원들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회원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시점 공지 컨텐츠 내용 확인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85" name="Google Shape;585;p26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520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 내용 수정용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6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87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 시전 게시판 내용 목록 조회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/>
          <p:nvPr/>
        </p:nvSpPr>
        <p:spPr>
          <a:xfrm>
            <a:off x="15558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2" name="Google Shape;592;p27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27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5" name="Google Shape;595;p27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27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2853400" y="2677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27"/>
          <p:cNvSpPr txBox="1"/>
          <p:nvPr/>
        </p:nvSpPr>
        <p:spPr>
          <a:xfrm>
            <a:off x="2665925" y="3441683"/>
            <a:ext cx="26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 올해만 특별 할인 쿠폰 증정 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39729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4762028" y="2977025"/>
            <a:ext cx="822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2021-04-21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2348521" y="57354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22036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27"/>
          <p:cNvSpPr txBox="1"/>
          <p:nvPr/>
        </p:nvSpPr>
        <p:spPr>
          <a:xfrm>
            <a:off x="5360808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4646458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3673096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28154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3764525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5267192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4498179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4543033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5231820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3729154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35496" y="15948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2001272" y="169778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4953550" y="1697788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5190374" y="1126088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4289983" y="169777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988572" y="169778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621" name="Google Shape;6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375" y="1407763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7"/>
          <p:cNvSpPr/>
          <p:nvPr/>
        </p:nvSpPr>
        <p:spPr>
          <a:xfrm>
            <a:off x="35421" y="30827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-31941" y="2259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7"/>
          <p:cNvSpPr txBox="1"/>
          <p:nvPr/>
        </p:nvSpPr>
        <p:spPr>
          <a:xfrm>
            <a:off x="47421" y="33120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35496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27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629" name="Google Shape;629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27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632" name="Google Shape;632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27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4" name="Google Shape;634;p27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635" name="Google Shape;635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7" name="Google Shape;637;p27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638" name="Google Shape;638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0" name="Google Shape;640;p27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641" name="Google Shape;641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3" name="Google Shape;643;p27"/>
          <p:cNvSpPr txBox="1"/>
          <p:nvPr/>
        </p:nvSpPr>
        <p:spPr>
          <a:xfrm>
            <a:off x="-20229" y="3082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4" name="Google Shape;644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게시판 -공지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S-HW-001-011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회원들-main-게시판-공지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회원 시점 공지 컨텐츠 내용 댓글 까지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45" name="Google Shape;645;p2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520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 내용 확인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8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댓글 까지 CRUD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6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87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공지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게시판 내용 확인 중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추가적으로 댓글 수정 삭제 , 등록 가능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쇼핑몰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35421" y="2483939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35446" y="221921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9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9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3" name="Google Shape;663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쇼핑몰 메인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메인 페이지 및 좌측 메뉴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64" name="Google Shape;664;p29"/>
          <p:cNvSpPr/>
          <p:nvPr/>
        </p:nvSpPr>
        <p:spPr>
          <a:xfrm>
            <a:off x="1539563" y="2126550"/>
            <a:ext cx="4728300" cy="242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5" name="Google Shape;665;p29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66" name="Google Shape;666;p29"/>
          <p:cNvSpPr/>
          <p:nvPr/>
        </p:nvSpPr>
        <p:spPr>
          <a:xfrm>
            <a:off x="95700" y="2126550"/>
            <a:ext cx="14520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108950" y="1605275"/>
            <a:ext cx="61902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8" name="Google Shape;668;p29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669" name="Google Shape;669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0" name="Google Shape;670;p29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1" name="Google Shape;671;p29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672" name="Google Shape;672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675" name="Google Shape;675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6" name="Google Shape;676;p29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7" name="Google Shape;677;p29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678" name="Google Shape;678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29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0" name="Google Shape;680;p29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681" name="Google Shape;681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2" name="Google Shape;682;p29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3" name="Google Shape;683;p29"/>
          <p:cNvSpPr txBox="1"/>
          <p:nvPr/>
        </p:nvSpPr>
        <p:spPr>
          <a:xfrm>
            <a:off x="20747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29"/>
          <p:cNvSpPr txBox="1"/>
          <p:nvPr/>
        </p:nvSpPr>
        <p:spPr>
          <a:xfrm>
            <a:off x="5027000" y="17081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5263824" y="11364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4363433" y="17081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1539575" y="4554450"/>
            <a:ext cx="4728300" cy="2036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9"/>
          <p:cNvSpPr txBox="1"/>
          <p:nvPr/>
        </p:nvSpPr>
        <p:spPr>
          <a:xfrm>
            <a:off x="2684148" y="5308050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상품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9"/>
          <p:cNvSpPr txBox="1"/>
          <p:nvPr/>
        </p:nvSpPr>
        <p:spPr>
          <a:xfrm>
            <a:off x="10620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690" name="Google Shape;6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25" y="14181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9"/>
          <p:cNvSpPr txBox="1"/>
          <p:nvPr/>
        </p:nvSpPr>
        <p:spPr>
          <a:xfrm>
            <a:off x="47421" y="30826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9"/>
          <p:cNvSpPr txBox="1"/>
          <p:nvPr/>
        </p:nvSpPr>
        <p:spPr>
          <a:xfrm>
            <a:off x="2269550" y="2863675"/>
            <a:ext cx="8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3076525" y="2894425"/>
            <a:ext cx="12984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694" name="Google Shape;6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825" y="2182125"/>
            <a:ext cx="1847684" cy="3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9"/>
          <p:cNvSpPr/>
          <p:nvPr/>
        </p:nvSpPr>
        <p:spPr>
          <a:xfrm>
            <a:off x="1808075" y="2739050"/>
            <a:ext cx="4191300" cy="150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9"/>
          <p:cNvSpPr txBox="1"/>
          <p:nvPr/>
        </p:nvSpPr>
        <p:spPr>
          <a:xfrm>
            <a:off x="4526697" y="2902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3282975" y="3315837"/>
            <a:ext cx="1298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귓편에 특가 시잔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5005225" y="4554450"/>
            <a:ext cx="1262700" cy="1057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4993500" y="5611900"/>
            <a:ext cx="1262700" cy="957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29"/>
          <p:cNvSpPr txBox="1"/>
          <p:nvPr/>
        </p:nvSpPr>
        <p:spPr>
          <a:xfrm>
            <a:off x="5182673" y="4944725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광고배너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29"/>
          <p:cNvSpPr txBox="1"/>
          <p:nvPr/>
        </p:nvSpPr>
        <p:spPr>
          <a:xfrm>
            <a:off x="5182673" y="5896450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9"/>
          <p:cNvSpPr txBox="1"/>
          <p:nvPr/>
        </p:nvSpPr>
        <p:spPr>
          <a:xfrm>
            <a:off x="5532583" y="2288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/>
          <p:nvPr/>
        </p:nvSpPr>
        <p:spPr>
          <a:xfrm>
            <a:off x="35421" y="2483939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30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30"/>
          <p:cNvSpPr txBox="1"/>
          <p:nvPr/>
        </p:nvSpPr>
        <p:spPr>
          <a:xfrm>
            <a:off x="35446" y="221921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30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30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3" name="Google Shape;713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쇼핑몰 메인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S-HW-000-031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main=쇼핑몰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HW MARKET  메인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14" name="Google Shape;714;p30"/>
          <p:cNvSpPr/>
          <p:nvPr/>
        </p:nvSpPr>
        <p:spPr>
          <a:xfrm>
            <a:off x="1539563" y="2126550"/>
            <a:ext cx="4728300" cy="242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5" name="Google Shape;715;p3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소제목 마우스오버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특가 상품에 대한 정의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추천 선택 트레이너 상품으로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광고는 추후 modal 까지 계획중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결제/ 배송 관련 버튼 푸가 상의 필요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페이지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카페고리 selected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검색 input</a:t>
                      </a:r>
                      <a:br>
                        <a:rPr lang="ko-KR" sz="800">
                          <a:solidFill>
                            <a:srgbClr val="0C0C0C"/>
                          </a:solidFill>
                        </a:rPr>
                      </a:b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뒷편에 특가 사진 관련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아래쪽 추천 상품 / 광고/ 장바구니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16" name="Google Shape;716;p30"/>
          <p:cNvSpPr/>
          <p:nvPr/>
        </p:nvSpPr>
        <p:spPr>
          <a:xfrm>
            <a:off x="95700" y="2126550"/>
            <a:ext cx="14520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108950" y="1605275"/>
            <a:ext cx="61902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8" name="Google Shape;718;p30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719" name="Google Shape;719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0" name="Google Shape;720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1" name="Google Shape;721;p30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722" name="Google Shape;722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4" name="Google Shape;724;p30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725" name="Google Shape;725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6" name="Google Shape;726;p3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7" name="Google Shape;727;p30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728" name="Google Shape;728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9" name="Google Shape;729;p3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0" name="Google Shape;730;p30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731" name="Google Shape;731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p3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3" name="Google Shape;733;p30"/>
          <p:cNvSpPr txBox="1"/>
          <p:nvPr/>
        </p:nvSpPr>
        <p:spPr>
          <a:xfrm>
            <a:off x="20747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0"/>
          <p:cNvSpPr txBox="1"/>
          <p:nvPr/>
        </p:nvSpPr>
        <p:spPr>
          <a:xfrm>
            <a:off x="5027000" y="17081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30"/>
          <p:cNvSpPr txBox="1"/>
          <p:nvPr/>
        </p:nvSpPr>
        <p:spPr>
          <a:xfrm>
            <a:off x="5263824" y="11364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4363433" y="17081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1539575" y="4554450"/>
            <a:ext cx="4728300" cy="2036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2684148" y="5308050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상품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10620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740" name="Google Shape;7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25" y="14181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0"/>
          <p:cNvSpPr txBox="1"/>
          <p:nvPr/>
        </p:nvSpPr>
        <p:spPr>
          <a:xfrm>
            <a:off x="47421" y="30826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30"/>
          <p:cNvSpPr txBox="1"/>
          <p:nvPr/>
        </p:nvSpPr>
        <p:spPr>
          <a:xfrm>
            <a:off x="2269550" y="2863675"/>
            <a:ext cx="8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3076525" y="2894425"/>
            <a:ext cx="12984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744" name="Google Shape;7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825" y="2182125"/>
            <a:ext cx="1847684" cy="3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0"/>
          <p:cNvSpPr/>
          <p:nvPr/>
        </p:nvSpPr>
        <p:spPr>
          <a:xfrm>
            <a:off x="1808075" y="2739050"/>
            <a:ext cx="4191300" cy="150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30"/>
          <p:cNvSpPr txBox="1"/>
          <p:nvPr/>
        </p:nvSpPr>
        <p:spPr>
          <a:xfrm>
            <a:off x="4526697" y="2902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30"/>
          <p:cNvSpPr txBox="1"/>
          <p:nvPr/>
        </p:nvSpPr>
        <p:spPr>
          <a:xfrm>
            <a:off x="3282975" y="3315837"/>
            <a:ext cx="1298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귓편에 특가 시잔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5005225" y="4554450"/>
            <a:ext cx="1262700" cy="1057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4993500" y="5611900"/>
            <a:ext cx="1262700" cy="957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30"/>
          <p:cNvSpPr txBox="1"/>
          <p:nvPr/>
        </p:nvSpPr>
        <p:spPr>
          <a:xfrm>
            <a:off x="5182673" y="4944725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광고배너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30"/>
          <p:cNvSpPr txBox="1"/>
          <p:nvPr/>
        </p:nvSpPr>
        <p:spPr>
          <a:xfrm>
            <a:off x="5182673" y="5896450"/>
            <a:ext cx="86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1"/>
          <p:cNvSpPr txBox="1"/>
          <p:nvPr>
            <p:ph type="ctrTitle"/>
          </p:nvPr>
        </p:nvSpPr>
        <p:spPr>
          <a:xfrm>
            <a:off x="990600" y="2435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1"/>
          <p:cNvSpPr txBox="1"/>
          <p:nvPr>
            <p:ph idx="1" type="subTitle"/>
          </p:nvPr>
        </p:nvSpPr>
        <p:spPr>
          <a:xfrm>
            <a:off x="1676400" y="41910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4"/>
          <p:cNvGraphicFramePr/>
          <p:nvPr/>
        </p:nvGraphicFramePr>
        <p:xfrm>
          <a:off x="768670" y="83671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{3D43D94D-BCA3-47A9-A441-5898B467ACAC}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9361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8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2016.07.29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>
            <a:off x="23471" y="2207027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35471" y="252505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95696" y="220957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9" name="Google Shape;769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PT main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S-HW-000-041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main-PT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운동 메인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70" name="Google Shape;770;p32"/>
          <p:cNvSpPr/>
          <p:nvPr/>
        </p:nvSpPr>
        <p:spPr>
          <a:xfrm>
            <a:off x="1540888" y="2126550"/>
            <a:ext cx="4728300" cy="242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1" name="Google Shape;771;p3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각트레이너 뉴스 옆 멤버쉽 추후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계산기 계산후 저장 유무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운동 별 /식단별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운동 종류 소개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식단 종류 소개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추천 운동 영상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계산기 제공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72" name="Google Shape;772;p32"/>
          <p:cNvSpPr/>
          <p:nvPr/>
        </p:nvSpPr>
        <p:spPr>
          <a:xfrm>
            <a:off x="77575" y="2126550"/>
            <a:ext cx="14520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32"/>
          <p:cNvSpPr/>
          <p:nvPr/>
        </p:nvSpPr>
        <p:spPr>
          <a:xfrm>
            <a:off x="108950" y="1605275"/>
            <a:ext cx="61902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74" name="Google Shape;774;p32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775" name="Google Shape;775;p3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6" name="Google Shape;776;p3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778" name="Google Shape;778;p3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p3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0" name="Google Shape;780;p32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781" name="Google Shape;781;p3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p3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3" name="Google Shape;783;p32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784" name="Google Shape;784;p3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5" name="Google Shape;785;p3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787" name="Google Shape;787;p3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8" name="Google Shape;788;p3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9" name="Google Shape;789;p32"/>
          <p:cNvSpPr txBox="1"/>
          <p:nvPr/>
        </p:nvSpPr>
        <p:spPr>
          <a:xfrm>
            <a:off x="20747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32"/>
          <p:cNvSpPr txBox="1"/>
          <p:nvPr/>
        </p:nvSpPr>
        <p:spPr>
          <a:xfrm>
            <a:off x="5027000" y="17081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32"/>
          <p:cNvSpPr txBox="1"/>
          <p:nvPr/>
        </p:nvSpPr>
        <p:spPr>
          <a:xfrm>
            <a:off x="5263824" y="11364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32"/>
          <p:cNvSpPr txBox="1"/>
          <p:nvPr/>
        </p:nvSpPr>
        <p:spPr>
          <a:xfrm>
            <a:off x="4363433" y="17081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32"/>
          <p:cNvSpPr txBox="1"/>
          <p:nvPr/>
        </p:nvSpPr>
        <p:spPr>
          <a:xfrm>
            <a:off x="10620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794" name="Google Shape;7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25" y="14181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2"/>
          <p:cNvSpPr txBox="1"/>
          <p:nvPr/>
        </p:nvSpPr>
        <p:spPr>
          <a:xfrm>
            <a:off x="47421" y="30826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2"/>
          <p:cNvSpPr txBox="1"/>
          <p:nvPr/>
        </p:nvSpPr>
        <p:spPr>
          <a:xfrm>
            <a:off x="1720200" y="2685038"/>
            <a:ext cx="46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797" name="Google Shape;7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650" y="2211938"/>
            <a:ext cx="9525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2"/>
          <p:cNvSpPr/>
          <p:nvPr/>
        </p:nvSpPr>
        <p:spPr>
          <a:xfrm>
            <a:off x="1637551" y="2666800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2"/>
          <p:cNvSpPr/>
          <p:nvPr/>
        </p:nvSpPr>
        <p:spPr>
          <a:xfrm>
            <a:off x="1637551" y="3082600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2"/>
          <p:cNvSpPr/>
          <p:nvPr/>
        </p:nvSpPr>
        <p:spPr>
          <a:xfrm>
            <a:off x="1637551" y="3498400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2"/>
          <p:cNvSpPr/>
          <p:nvPr/>
        </p:nvSpPr>
        <p:spPr>
          <a:xfrm>
            <a:off x="1637551" y="3914200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2"/>
          <p:cNvSpPr txBox="1"/>
          <p:nvPr/>
        </p:nvSpPr>
        <p:spPr>
          <a:xfrm>
            <a:off x="1550100" y="3082600"/>
            <a:ext cx="80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운동광장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2"/>
          <p:cNvSpPr txBox="1"/>
          <p:nvPr/>
        </p:nvSpPr>
        <p:spPr>
          <a:xfrm>
            <a:off x="1540900" y="3498400"/>
            <a:ext cx="95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운동영상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32"/>
          <p:cNvSpPr txBox="1"/>
          <p:nvPr/>
        </p:nvSpPr>
        <p:spPr>
          <a:xfrm>
            <a:off x="1520550" y="3914200"/>
            <a:ext cx="8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2"/>
          <p:cNvSpPr/>
          <p:nvPr/>
        </p:nvSpPr>
        <p:spPr>
          <a:xfrm>
            <a:off x="1540900" y="4554450"/>
            <a:ext cx="4728300" cy="2036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2377613" y="2277513"/>
            <a:ext cx="3572700" cy="2036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32"/>
          <p:cNvSpPr txBox="1"/>
          <p:nvPr/>
        </p:nvSpPr>
        <p:spPr>
          <a:xfrm>
            <a:off x="4353822" y="302776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32"/>
          <p:cNvSpPr/>
          <p:nvPr/>
        </p:nvSpPr>
        <p:spPr>
          <a:xfrm>
            <a:off x="2386650" y="4643725"/>
            <a:ext cx="3355200" cy="179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32"/>
          <p:cNvSpPr txBox="1"/>
          <p:nvPr/>
        </p:nvSpPr>
        <p:spPr>
          <a:xfrm>
            <a:off x="3730925" y="2361513"/>
            <a:ext cx="8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2991926" y="2962650"/>
            <a:ext cx="609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 운동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32"/>
          <p:cNvSpPr/>
          <p:nvPr/>
        </p:nvSpPr>
        <p:spPr>
          <a:xfrm>
            <a:off x="2980663" y="2938625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32"/>
          <p:cNvSpPr/>
          <p:nvPr/>
        </p:nvSpPr>
        <p:spPr>
          <a:xfrm>
            <a:off x="2980663" y="3315400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32"/>
          <p:cNvSpPr/>
          <p:nvPr/>
        </p:nvSpPr>
        <p:spPr>
          <a:xfrm>
            <a:off x="4829688" y="2884863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32"/>
          <p:cNvSpPr/>
          <p:nvPr/>
        </p:nvSpPr>
        <p:spPr>
          <a:xfrm>
            <a:off x="2980663" y="3692175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32"/>
          <p:cNvSpPr/>
          <p:nvPr/>
        </p:nvSpPr>
        <p:spPr>
          <a:xfrm>
            <a:off x="4829688" y="3236413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p32"/>
          <p:cNvSpPr/>
          <p:nvPr/>
        </p:nvSpPr>
        <p:spPr>
          <a:xfrm>
            <a:off x="4829688" y="3662638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p32"/>
          <p:cNvSpPr txBox="1"/>
          <p:nvPr/>
        </p:nvSpPr>
        <p:spPr>
          <a:xfrm>
            <a:off x="3063322" y="32999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다리 운동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32"/>
          <p:cNvSpPr txBox="1"/>
          <p:nvPr/>
        </p:nvSpPr>
        <p:spPr>
          <a:xfrm>
            <a:off x="3063322" y="375853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32"/>
          <p:cNvSpPr txBox="1"/>
          <p:nvPr/>
        </p:nvSpPr>
        <p:spPr>
          <a:xfrm>
            <a:off x="4840950" y="2923263"/>
            <a:ext cx="609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아침 추천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32"/>
          <p:cNvSpPr txBox="1"/>
          <p:nvPr/>
        </p:nvSpPr>
        <p:spPr>
          <a:xfrm>
            <a:off x="4840950" y="3292963"/>
            <a:ext cx="609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점심추천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32"/>
          <p:cNvSpPr txBox="1"/>
          <p:nvPr/>
        </p:nvSpPr>
        <p:spPr>
          <a:xfrm>
            <a:off x="4840950" y="3771425"/>
            <a:ext cx="609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저녘</a:t>
            </a: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3670575" y="4828825"/>
            <a:ext cx="11499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32"/>
          <p:cNvSpPr txBox="1"/>
          <p:nvPr/>
        </p:nvSpPr>
        <p:spPr>
          <a:xfrm>
            <a:off x="3645075" y="4841475"/>
            <a:ext cx="119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 뉴스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32"/>
          <p:cNvSpPr/>
          <p:nvPr/>
        </p:nvSpPr>
        <p:spPr>
          <a:xfrm>
            <a:off x="1637550" y="4234325"/>
            <a:ext cx="6321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1637550" y="4234325"/>
            <a:ext cx="6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3"/>
          <p:cNvSpPr/>
          <p:nvPr/>
        </p:nvSpPr>
        <p:spPr>
          <a:xfrm>
            <a:off x="1603675" y="20862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2" name="Google Shape;832;p33"/>
          <p:cNvGraphicFramePr/>
          <p:nvPr/>
        </p:nvGraphicFramePr>
        <p:xfrm>
          <a:off x="6596063" y="155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비만도 계산기 추후 저장까지 논의중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키, 몸묵게 입력 후 비만도 검사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33" name="Google Shape;833;p33"/>
          <p:cNvSpPr/>
          <p:nvPr/>
        </p:nvSpPr>
        <p:spPr>
          <a:xfrm>
            <a:off x="3564837" y="3300412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3"/>
          <p:cNvSpPr txBox="1"/>
          <p:nvPr/>
        </p:nvSpPr>
        <p:spPr>
          <a:xfrm>
            <a:off x="3093726" y="3314700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상별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33"/>
          <p:cNvSpPr txBox="1"/>
          <p:nvPr/>
        </p:nvSpPr>
        <p:spPr>
          <a:xfrm>
            <a:off x="2161696" y="230819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2257546" y="2337312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33"/>
          <p:cNvSpPr txBox="1"/>
          <p:nvPr/>
        </p:nvSpPr>
        <p:spPr>
          <a:xfrm>
            <a:off x="3093726" y="3543300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33"/>
          <p:cNvSpPr txBox="1"/>
          <p:nvPr/>
        </p:nvSpPr>
        <p:spPr>
          <a:xfrm>
            <a:off x="3093726" y="3832062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몸무게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3"/>
          <p:cNvSpPr txBox="1"/>
          <p:nvPr/>
        </p:nvSpPr>
        <p:spPr>
          <a:xfrm>
            <a:off x="3093726" y="412082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3563650" y="3568812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3563637" y="3844825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3563650" y="41208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33"/>
          <p:cNvSpPr txBox="1"/>
          <p:nvPr/>
        </p:nvSpPr>
        <p:spPr>
          <a:xfrm>
            <a:off x="4195101" y="3274900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33"/>
          <p:cNvSpPr txBox="1"/>
          <p:nvPr/>
        </p:nvSpPr>
        <p:spPr>
          <a:xfrm>
            <a:off x="4195101" y="3547112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>
            <a:off x="4195101" y="381932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Kg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33"/>
          <p:cNvSpPr txBox="1"/>
          <p:nvPr/>
        </p:nvSpPr>
        <p:spPr>
          <a:xfrm>
            <a:off x="4195138" y="4095350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p33"/>
          <p:cNvSpPr txBox="1"/>
          <p:nvPr/>
        </p:nvSpPr>
        <p:spPr>
          <a:xfrm>
            <a:off x="3093727" y="5345799"/>
            <a:ext cx="115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올리기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3223725" y="5368675"/>
            <a:ext cx="9303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4410196" y="534579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4479800" y="5345798"/>
            <a:ext cx="681300" cy="27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79383" y="1603229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33"/>
          <p:cNvSpPr txBox="1"/>
          <p:nvPr/>
        </p:nvSpPr>
        <p:spPr>
          <a:xfrm>
            <a:off x="2045160" y="17061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33"/>
          <p:cNvSpPr txBox="1"/>
          <p:nvPr/>
        </p:nvSpPr>
        <p:spPr>
          <a:xfrm>
            <a:off x="4997438" y="170612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5234262" y="113442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4333871" y="17061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1032460" y="170612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857" name="Google Shape;8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263" y="141610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3"/>
          <p:cNvSpPr/>
          <p:nvPr/>
        </p:nvSpPr>
        <p:spPr>
          <a:xfrm>
            <a:off x="55446" y="2185864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p33"/>
          <p:cNvSpPr txBox="1"/>
          <p:nvPr/>
        </p:nvSpPr>
        <p:spPr>
          <a:xfrm>
            <a:off x="67446" y="24525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33"/>
          <p:cNvSpPr txBox="1"/>
          <p:nvPr/>
        </p:nvSpPr>
        <p:spPr>
          <a:xfrm>
            <a:off x="9" y="22189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33"/>
          <p:cNvSpPr txBox="1"/>
          <p:nvPr/>
        </p:nvSpPr>
        <p:spPr>
          <a:xfrm>
            <a:off x="67433" y="27474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p33"/>
          <p:cNvSpPr txBox="1"/>
          <p:nvPr/>
        </p:nvSpPr>
        <p:spPr>
          <a:xfrm>
            <a:off x="79371" y="32717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79371" y="20862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4" name="Google Shape;864;p33"/>
          <p:cNvGrpSpPr/>
          <p:nvPr/>
        </p:nvGrpSpPr>
        <p:grpSpPr>
          <a:xfrm>
            <a:off x="140888" y="2206374"/>
            <a:ext cx="240900" cy="215400"/>
            <a:chOff x="292829" y="1695755"/>
            <a:chExt cx="240900" cy="215400"/>
          </a:xfrm>
        </p:grpSpPr>
        <p:sp>
          <p:nvSpPr>
            <p:cNvPr id="865" name="Google Shape;865;p3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6" name="Google Shape;866;p3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7" name="Google Shape;867;p33"/>
          <p:cNvGrpSpPr/>
          <p:nvPr/>
        </p:nvGrpSpPr>
        <p:grpSpPr>
          <a:xfrm>
            <a:off x="135315" y="2470658"/>
            <a:ext cx="240900" cy="215400"/>
            <a:chOff x="292829" y="1695755"/>
            <a:chExt cx="240900" cy="215400"/>
          </a:xfrm>
        </p:grpSpPr>
        <p:sp>
          <p:nvSpPr>
            <p:cNvPr id="868" name="Google Shape;868;p3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9" name="Google Shape;869;p3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0" name="Google Shape;870;p33"/>
          <p:cNvGrpSpPr/>
          <p:nvPr/>
        </p:nvGrpSpPr>
        <p:grpSpPr>
          <a:xfrm>
            <a:off x="127639" y="2766747"/>
            <a:ext cx="240900" cy="215335"/>
            <a:chOff x="292829" y="1695755"/>
            <a:chExt cx="240900" cy="197700"/>
          </a:xfrm>
        </p:grpSpPr>
        <p:sp>
          <p:nvSpPr>
            <p:cNvPr id="871" name="Google Shape;871;p3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p3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3" name="Google Shape;873;p33"/>
          <p:cNvGrpSpPr/>
          <p:nvPr/>
        </p:nvGrpSpPr>
        <p:grpSpPr>
          <a:xfrm>
            <a:off x="137622" y="3019218"/>
            <a:ext cx="240900" cy="215335"/>
            <a:chOff x="292829" y="1695755"/>
            <a:chExt cx="240900" cy="197700"/>
          </a:xfrm>
        </p:grpSpPr>
        <p:sp>
          <p:nvSpPr>
            <p:cNvPr id="874" name="Google Shape;874;p3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p3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6" name="Google Shape;876;p33"/>
          <p:cNvGrpSpPr/>
          <p:nvPr/>
        </p:nvGrpSpPr>
        <p:grpSpPr>
          <a:xfrm>
            <a:off x="135262" y="3273993"/>
            <a:ext cx="240900" cy="215335"/>
            <a:chOff x="292829" y="1695755"/>
            <a:chExt cx="240900" cy="197700"/>
          </a:xfrm>
        </p:grpSpPr>
        <p:sp>
          <p:nvSpPr>
            <p:cNvPr id="877" name="Google Shape;877;p3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8" name="Google Shape;878;p3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9" name="Google Shape;879;p33"/>
          <p:cNvSpPr txBox="1"/>
          <p:nvPr/>
        </p:nvSpPr>
        <p:spPr>
          <a:xfrm>
            <a:off x="79371" y="298958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0" name="Google Shape;880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BMI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S-HW-000-041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main-PT-BMI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운동  BMI 계산기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7" name="Google Shape;887;p34"/>
          <p:cNvGraphicFramePr/>
          <p:nvPr/>
        </p:nvGraphicFramePr>
        <p:xfrm>
          <a:off x="6444208" y="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이전달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다음달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주간일정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월간일정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하루 일정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Json데이터를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 넣어준다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날짜를 클릭하면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 모달창이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등록된 일정(이름)을 누르면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상세 보기 및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내용 수정, 삭제 버튼이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트레이너가 지정해준 운동법 / 식단 을 호가인항수 있으며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매일 체크를 하여 이벤트를 줄수 있다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888" name="Google Shape;888;p34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889" name="Google Shape;889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34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34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34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34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5" name="Google Shape;905;p34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6" name="Google Shape;906;p3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2" name="Google Shape;912;p34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913" name="Google Shape;913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4" name="Google Shape;914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5" name="Google Shape;915;p34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916" name="Google Shape;916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7" name="Google Shape;917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919" name="Google Shape;919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0" name="Google Shape;920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1" name="Google Shape;921;p3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922" name="Google Shape;922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3" name="Google Shape;923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4" name="Google Shape;924;p34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925" name="Google Shape;925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6" name="Google Shape;926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7" name="Google Shape;927;p34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928" name="Google Shape;928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9" name="Google Shape;929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30" name="Google Shape;930;p34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931" name="Google Shape;931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3" name="Google Shape;933;p34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35508" y="1437879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34"/>
          <p:cNvSpPr txBox="1"/>
          <p:nvPr/>
        </p:nvSpPr>
        <p:spPr>
          <a:xfrm>
            <a:off x="2001285" y="15407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34"/>
          <p:cNvSpPr txBox="1"/>
          <p:nvPr/>
        </p:nvSpPr>
        <p:spPr>
          <a:xfrm>
            <a:off x="4953563" y="15407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5190387" y="9690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34"/>
          <p:cNvSpPr txBox="1"/>
          <p:nvPr/>
        </p:nvSpPr>
        <p:spPr>
          <a:xfrm>
            <a:off x="4289996" y="15407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34"/>
          <p:cNvSpPr txBox="1"/>
          <p:nvPr/>
        </p:nvSpPr>
        <p:spPr>
          <a:xfrm>
            <a:off x="988585" y="15407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941" name="Google Shape;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388" y="12507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34"/>
          <p:cNvSpPr/>
          <p:nvPr/>
        </p:nvSpPr>
        <p:spPr>
          <a:xfrm>
            <a:off x="55446" y="20884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34"/>
          <p:cNvSpPr txBox="1"/>
          <p:nvPr/>
        </p:nvSpPr>
        <p:spPr>
          <a:xfrm>
            <a:off x="67446" y="235513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34"/>
          <p:cNvSpPr txBox="1"/>
          <p:nvPr/>
        </p:nvSpPr>
        <p:spPr>
          <a:xfrm>
            <a:off x="9" y="212150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34"/>
          <p:cNvSpPr txBox="1"/>
          <p:nvPr/>
        </p:nvSpPr>
        <p:spPr>
          <a:xfrm>
            <a:off x="67433" y="265002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p34"/>
          <p:cNvSpPr txBox="1"/>
          <p:nvPr/>
        </p:nvSpPr>
        <p:spPr>
          <a:xfrm>
            <a:off x="79371" y="317423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운동/식단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34"/>
          <p:cNvSpPr/>
          <p:nvPr/>
        </p:nvSpPr>
        <p:spPr>
          <a:xfrm>
            <a:off x="67421" y="198879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8" name="Google Shape;948;p34"/>
          <p:cNvGrpSpPr/>
          <p:nvPr/>
        </p:nvGrpSpPr>
        <p:grpSpPr>
          <a:xfrm>
            <a:off x="140888" y="2108912"/>
            <a:ext cx="240900" cy="215400"/>
            <a:chOff x="292829" y="1695755"/>
            <a:chExt cx="240900" cy="215400"/>
          </a:xfrm>
        </p:grpSpPr>
        <p:sp>
          <p:nvSpPr>
            <p:cNvPr id="949" name="Google Shape;949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0" name="Google Shape;950;p3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1" name="Google Shape;951;p34"/>
          <p:cNvGrpSpPr/>
          <p:nvPr/>
        </p:nvGrpSpPr>
        <p:grpSpPr>
          <a:xfrm>
            <a:off x="135315" y="2373196"/>
            <a:ext cx="240900" cy="215400"/>
            <a:chOff x="292829" y="1695755"/>
            <a:chExt cx="240900" cy="215400"/>
          </a:xfrm>
        </p:grpSpPr>
        <p:sp>
          <p:nvSpPr>
            <p:cNvPr id="952" name="Google Shape;952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3" name="Google Shape;953;p3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4" name="Google Shape;954;p34"/>
          <p:cNvGrpSpPr/>
          <p:nvPr/>
        </p:nvGrpSpPr>
        <p:grpSpPr>
          <a:xfrm>
            <a:off x="127639" y="2669284"/>
            <a:ext cx="240900" cy="215335"/>
            <a:chOff x="292829" y="1695755"/>
            <a:chExt cx="240900" cy="197700"/>
          </a:xfrm>
        </p:grpSpPr>
        <p:sp>
          <p:nvSpPr>
            <p:cNvPr id="955" name="Google Shape;955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7" name="Google Shape;957;p34"/>
          <p:cNvGrpSpPr/>
          <p:nvPr/>
        </p:nvGrpSpPr>
        <p:grpSpPr>
          <a:xfrm>
            <a:off x="137622" y="2921756"/>
            <a:ext cx="240900" cy="215335"/>
            <a:chOff x="292829" y="1695755"/>
            <a:chExt cx="240900" cy="197700"/>
          </a:xfrm>
        </p:grpSpPr>
        <p:sp>
          <p:nvSpPr>
            <p:cNvPr id="958" name="Google Shape;958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p3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0" name="Google Shape;960;p34"/>
          <p:cNvGrpSpPr/>
          <p:nvPr/>
        </p:nvGrpSpPr>
        <p:grpSpPr>
          <a:xfrm>
            <a:off x="135262" y="3176531"/>
            <a:ext cx="240900" cy="215335"/>
            <a:chOff x="292829" y="1695755"/>
            <a:chExt cx="240900" cy="197700"/>
          </a:xfrm>
        </p:grpSpPr>
        <p:sp>
          <p:nvSpPr>
            <p:cNvPr id="961" name="Google Shape;961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2" name="Google Shape;962;p3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3" name="Google Shape;963;p34"/>
          <p:cNvSpPr txBox="1"/>
          <p:nvPr/>
        </p:nvSpPr>
        <p:spPr>
          <a:xfrm>
            <a:off x="79371" y="289212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4" name="Google Shape;964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S-HW-001-043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main-PT-미션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운동  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65" name="Google Shape;965;p34"/>
          <p:cNvSpPr txBox="1"/>
          <p:nvPr/>
        </p:nvSpPr>
        <p:spPr>
          <a:xfrm>
            <a:off x="79371" y="342911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6" name="Google Shape;966;p34"/>
          <p:cNvGrpSpPr/>
          <p:nvPr/>
        </p:nvGrpSpPr>
        <p:grpSpPr>
          <a:xfrm>
            <a:off x="135262" y="3431406"/>
            <a:ext cx="240900" cy="215335"/>
            <a:chOff x="292829" y="1695755"/>
            <a:chExt cx="240900" cy="197700"/>
          </a:xfrm>
        </p:grpSpPr>
        <p:sp>
          <p:nvSpPr>
            <p:cNvPr id="967" name="Google Shape;967;p3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8" name="Google Shape;968;p3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5"/>
          <p:cNvSpPr/>
          <p:nvPr/>
        </p:nvSpPr>
        <p:spPr>
          <a:xfrm>
            <a:off x="1571661" y="1988840"/>
            <a:ext cx="4728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5" name="Google Shape;975;p35"/>
          <p:cNvGraphicFramePr/>
          <p:nvPr/>
        </p:nvGraphicFramePr>
        <p:xfrm>
          <a:off x="6414058" y="169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트레이너가 지정해준 운동법 / 식단 을 호가인항수 있으며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매일 체크를 하여 이벤트를 줄수 있다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976" name="Google Shape;976;p35"/>
          <p:cNvGrpSpPr/>
          <p:nvPr/>
        </p:nvGrpSpPr>
        <p:grpSpPr>
          <a:xfrm>
            <a:off x="1780312" y="2008692"/>
            <a:ext cx="240900" cy="215400"/>
            <a:chOff x="292829" y="1695755"/>
            <a:chExt cx="240900" cy="215400"/>
          </a:xfrm>
        </p:grpSpPr>
        <p:sp>
          <p:nvSpPr>
            <p:cNvPr id="977" name="Google Shape;977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8" name="Google Shape;978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9" name="Google Shape;979;p35"/>
          <p:cNvSpPr/>
          <p:nvPr/>
        </p:nvSpPr>
        <p:spPr>
          <a:xfrm>
            <a:off x="1715434" y="2229058"/>
            <a:ext cx="4368600" cy="4080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715434" y="2229058"/>
            <a:ext cx="4368600" cy="312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35"/>
          <p:cNvSpPr/>
          <p:nvPr/>
        </p:nvSpPr>
        <p:spPr>
          <a:xfrm>
            <a:off x="1780312" y="2224136"/>
            <a:ext cx="3423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2123728" y="2227947"/>
            <a:ext cx="368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35"/>
          <p:cNvSpPr/>
          <p:nvPr/>
        </p:nvSpPr>
        <p:spPr>
          <a:xfrm>
            <a:off x="2492365" y="2227947"/>
            <a:ext cx="5271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35"/>
          <p:cNvSpPr txBox="1"/>
          <p:nvPr/>
        </p:nvSpPr>
        <p:spPr>
          <a:xfrm>
            <a:off x="1773376" y="2252489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35"/>
          <p:cNvSpPr txBox="1"/>
          <p:nvPr/>
        </p:nvSpPr>
        <p:spPr>
          <a:xfrm>
            <a:off x="2133093" y="2248297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35"/>
          <p:cNvSpPr txBox="1"/>
          <p:nvPr/>
        </p:nvSpPr>
        <p:spPr>
          <a:xfrm>
            <a:off x="5089404" y="2262014"/>
            <a:ext cx="52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35"/>
          <p:cNvSpPr/>
          <p:nvPr/>
        </p:nvSpPr>
        <p:spPr>
          <a:xfrm>
            <a:off x="5580112" y="2227947"/>
            <a:ext cx="407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p35"/>
          <p:cNvSpPr/>
          <p:nvPr/>
        </p:nvSpPr>
        <p:spPr>
          <a:xfrm>
            <a:off x="5076056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9" name="Google Shape;989;p35"/>
          <p:cNvSpPr txBox="1"/>
          <p:nvPr/>
        </p:nvSpPr>
        <p:spPr>
          <a:xfrm>
            <a:off x="5618716" y="2271539"/>
            <a:ext cx="3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0" name="Google Shape;990;p35"/>
          <p:cNvSpPr/>
          <p:nvPr/>
        </p:nvSpPr>
        <p:spPr>
          <a:xfrm>
            <a:off x="4572000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p35"/>
          <p:cNvSpPr txBox="1"/>
          <p:nvPr/>
        </p:nvSpPr>
        <p:spPr>
          <a:xfrm>
            <a:off x="4597844" y="2271539"/>
            <a:ext cx="45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35"/>
          <p:cNvSpPr txBox="1"/>
          <p:nvPr/>
        </p:nvSpPr>
        <p:spPr>
          <a:xfrm>
            <a:off x="2529554" y="2271539"/>
            <a:ext cx="477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3" name="Google Shape;993;p35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4" name="Google Shape;994;p35"/>
          <p:cNvSpPr txBox="1"/>
          <p:nvPr/>
        </p:nvSpPr>
        <p:spPr>
          <a:xfrm>
            <a:off x="2905266" y="26205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35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35"/>
          <p:cNvSpPr/>
          <p:nvPr/>
        </p:nvSpPr>
        <p:spPr>
          <a:xfrm>
            <a:off x="3560290" y="3840858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35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35"/>
          <p:cNvSpPr/>
          <p:nvPr/>
        </p:nvSpPr>
        <p:spPr>
          <a:xfrm>
            <a:off x="4175653" y="32897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35"/>
          <p:cNvSpPr/>
          <p:nvPr/>
        </p:nvSpPr>
        <p:spPr>
          <a:xfrm>
            <a:off x="2360888" y="443711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0" name="Google Shape;1000;p35"/>
          <p:cNvGrpSpPr/>
          <p:nvPr/>
        </p:nvGrpSpPr>
        <p:grpSpPr>
          <a:xfrm>
            <a:off x="2168611" y="2008503"/>
            <a:ext cx="240900" cy="215400"/>
            <a:chOff x="292829" y="1695755"/>
            <a:chExt cx="240900" cy="215400"/>
          </a:xfrm>
        </p:grpSpPr>
        <p:sp>
          <p:nvSpPr>
            <p:cNvPr id="1001" name="Google Shape;1001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2" name="Google Shape;1002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3" name="Google Shape;1003;p35"/>
          <p:cNvGrpSpPr/>
          <p:nvPr/>
        </p:nvGrpSpPr>
        <p:grpSpPr>
          <a:xfrm>
            <a:off x="4643605" y="2008503"/>
            <a:ext cx="240900" cy="215400"/>
            <a:chOff x="292829" y="1695755"/>
            <a:chExt cx="240900" cy="215400"/>
          </a:xfrm>
        </p:grpSpPr>
        <p:sp>
          <p:nvSpPr>
            <p:cNvPr id="1004" name="Google Shape;1004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5" name="Google Shape;1005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6" name="Google Shape;1006;p35"/>
          <p:cNvGrpSpPr/>
          <p:nvPr/>
        </p:nvGrpSpPr>
        <p:grpSpPr>
          <a:xfrm>
            <a:off x="5190252" y="1998365"/>
            <a:ext cx="240900" cy="215400"/>
            <a:chOff x="292829" y="1695755"/>
            <a:chExt cx="240900" cy="215400"/>
          </a:xfrm>
        </p:grpSpPr>
        <p:sp>
          <p:nvSpPr>
            <p:cNvPr id="1007" name="Google Shape;1007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8" name="Google Shape;1008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5682836" y="1994564"/>
            <a:ext cx="240900" cy="215400"/>
            <a:chOff x="292829" y="1695755"/>
            <a:chExt cx="240900" cy="215400"/>
          </a:xfrm>
        </p:grpSpPr>
        <p:sp>
          <p:nvSpPr>
            <p:cNvPr id="1010" name="Google Shape;1010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1" name="Google Shape;1011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1775694" y="2633844"/>
            <a:ext cx="240900" cy="215400"/>
            <a:chOff x="292829" y="1695755"/>
            <a:chExt cx="240900" cy="215400"/>
          </a:xfrm>
        </p:grpSpPr>
        <p:sp>
          <p:nvSpPr>
            <p:cNvPr id="1013" name="Google Shape;1013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4" name="Google Shape;1014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5" name="Google Shape;1015;p35"/>
          <p:cNvGrpSpPr/>
          <p:nvPr/>
        </p:nvGrpSpPr>
        <p:grpSpPr>
          <a:xfrm>
            <a:off x="2409168" y="3860698"/>
            <a:ext cx="240900" cy="215400"/>
            <a:chOff x="292829" y="1695755"/>
            <a:chExt cx="240900" cy="215400"/>
          </a:xfrm>
        </p:grpSpPr>
        <p:sp>
          <p:nvSpPr>
            <p:cNvPr id="1016" name="Google Shape;1016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7" name="Google Shape;1017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8" name="Google Shape;1018;p35"/>
          <p:cNvGrpSpPr/>
          <p:nvPr/>
        </p:nvGrpSpPr>
        <p:grpSpPr>
          <a:xfrm>
            <a:off x="2258969" y="4409979"/>
            <a:ext cx="240900" cy="215400"/>
            <a:chOff x="292829" y="1695755"/>
            <a:chExt cx="240900" cy="215400"/>
          </a:xfrm>
        </p:grpSpPr>
        <p:sp>
          <p:nvSpPr>
            <p:cNvPr id="1019" name="Google Shape;1019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0" name="Google Shape;1020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21" name="Google Shape;1021;p35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p35"/>
          <p:cNvSpPr/>
          <p:nvPr/>
        </p:nvSpPr>
        <p:spPr>
          <a:xfrm>
            <a:off x="79375" y="1458000"/>
            <a:ext cx="6264600" cy="50208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4" name="Google Shape;1024;p35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5" name="Google Shape;1025;p35"/>
          <p:cNvSpPr/>
          <p:nvPr/>
        </p:nvSpPr>
        <p:spPr>
          <a:xfrm>
            <a:off x="2175572" y="2934544"/>
            <a:ext cx="3216600" cy="24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35"/>
          <p:cNvSpPr txBox="1"/>
          <p:nvPr/>
        </p:nvSpPr>
        <p:spPr>
          <a:xfrm>
            <a:off x="2316677" y="2934544"/>
            <a:ext cx="1188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35"/>
          <p:cNvSpPr txBox="1"/>
          <p:nvPr/>
        </p:nvSpPr>
        <p:spPr>
          <a:xfrm>
            <a:off x="2349100" y="3967363"/>
            <a:ext cx="83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담당회원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028;p35"/>
          <p:cNvSpPr txBox="1"/>
          <p:nvPr/>
        </p:nvSpPr>
        <p:spPr>
          <a:xfrm>
            <a:off x="2361560" y="3645024"/>
            <a:ext cx="75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35"/>
          <p:cNvSpPr txBox="1"/>
          <p:nvPr/>
        </p:nvSpPr>
        <p:spPr>
          <a:xfrm>
            <a:off x="2347900" y="4224877"/>
            <a:ext cx="712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TR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35"/>
          <p:cNvSpPr/>
          <p:nvPr/>
        </p:nvSpPr>
        <p:spPr>
          <a:xfrm>
            <a:off x="3045008" y="3979172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031;p35"/>
          <p:cNvSpPr/>
          <p:nvPr/>
        </p:nvSpPr>
        <p:spPr>
          <a:xfrm>
            <a:off x="4667439" y="5035183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</p:txBody>
      </p:sp>
      <p:grpSp>
        <p:nvGrpSpPr>
          <p:cNvPr id="1032" name="Google Shape;1032;p35"/>
          <p:cNvGrpSpPr/>
          <p:nvPr/>
        </p:nvGrpSpPr>
        <p:grpSpPr>
          <a:xfrm>
            <a:off x="4394215" y="5007153"/>
            <a:ext cx="240900" cy="215400"/>
            <a:chOff x="292829" y="1695755"/>
            <a:chExt cx="240900" cy="215400"/>
          </a:xfrm>
        </p:grpSpPr>
        <p:sp>
          <p:nvSpPr>
            <p:cNvPr id="1033" name="Google Shape;1033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4" name="Google Shape;1034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5" name="Google Shape;1035;p35"/>
          <p:cNvSpPr/>
          <p:nvPr/>
        </p:nvSpPr>
        <p:spPr>
          <a:xfrm>
            <a:off x="2175021" y="2975947"/>
            <a:ext cx="3160200" cy="2180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35"/>
          <p:cNvSpPr/>
          <p:nvPr/>
        </p:nvSpPr>
        <p:spPr>
          <a:xfrm>
            <a:off x="2361560" y="3266266"/>
            <a:ext cx="9870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35"/>
          <p:cNvSpPr/>
          <p:nvPr/>
        </p:nvSpPr>
        <p:spPr>
          <a:xfrm>
            <a:off x="3045008" y="4267204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35"/>
          <p:cNvSpPr/>
          <p:nvPr/>
        </p:nvSpPr>
        <p:spPr>
          <a:xfrm>
            <a:off x="3041686" y="3688695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35"/>
          <p:cNvSpPr/>
          <p:nvPr/>
        </p:nvSpPr>
        <p:spPr>
          <a:xfrm>
            <a:off x="2374185" y="3270126"/>
            <a:ext cx="28584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35"/>
          <p:cNvSpPr txBox="1"/>
          <p:nvPr/>
        </p:nvSpPr>
        <p:spPr>
          <a:xfrm>
            <a:off x="2368399" y="3232026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등록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35"/>
          <p:cNvSpPr txBox="1"/>
          <p:nvPr/>
        </p:nvSpPr>
        <p:spPr>
          <a:xfrm>
            <a:off x="5004048" y="3232026"/>
            <a:ext cx="25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35"/>
          <p:cNvSpPr txBox="1"/>
          <p:nvPr/>
        </p:nvSpPr>
        <p:spPr>
          <a:xfrm>
            <a:off x="3087408" y="3667531"/>
            <a:ext cx="7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2021-04-18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35"/>
          <p:cNvSpPr txBox="1"/>
          <p:nvPr/>
        </p:nvSpPr>
        <p:spPr>
          <a:xfrm>
            <a:off x="3926402" y="3952144"/>
            <a:ext cx="37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3926402" y="4239407"/>
            <a:ext cx="37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3048895" y="4644214"/>
            <a:ext cx="1199400" cy="4707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3048895" y="4455709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35"/>
          <p:cNvSpPr txBox="1"/>
          <p:nvPr/>
        </p:nvSpPr>
        <p:spPr>
          <a:xfrm>
            <a:off x="3087932" y="4644875"/>
            <a:ext cx="53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8" name="Google Shape;1048;p35"/>
          <p:cNvCxnSpPr/>
          <p:nvPr/>
        </p:nvCxnSpPr>
        <p:spPr>
          <a:xfrm>
            <a:off x="4078248" y="4528658"/>
            <a:ext cx="109800" cy="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9" name="Google Shape;1049;p35"/>
          <p:cNvGrpSpPr/>
          <p:nvPr/>
        </p:nvGrpSpPr>
        <p:grpSpPr>
          <a:xfrm>
            <a:off x="4027063" y="4469092"/>
            <a:ext cx="120349" cy="215452"/>
            <a:chOff x="292829" y="1695755"/>
            <a:chExt cx="199584" cy="357300"/>
          </a:xfrm>
        </p:grpSpPr>
        <p:sp>
          <p:nvSpPr>
            <p:cNvPr id="1050" name="Google Shape;1050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051;p35"/>
            <p:cNvSpPr txBox="1"/>
            <p:nvPr/>
          </p:nvSpPr>
          <p:spPr>
            <a:xfrm>
              <a:off x="292829" y="1695755"/>
              <a:ext cx="1848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2" name="Google Shape;1052;p35"/>
          <p:cNvSpPr txBox="1"/>
          <p:nvPr/>
        </p:nvSpPr>
        <p:spPr>
          <a:xfrm>
            <a:off x="3064986" y="3967533"/>
            <a:ext cx="761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35"/>
          <p:cNvSpPr txBox="1"/>
          <p:nvPr/>
        </p:nvSpPr>
        <p:spPr>
          <a:xfrm>
            <a:off x="3064986" y="4252603"/>
            <a:ext cx="761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54" name="Google Shape;1054;p35"/>
          <p:cNvGrpSpPr/>
          <p:nvPr/>
        </p:nvGrpSpPr>
        <p:grpSpPr>
          <a:xfrm>
            <a:off x="2175572" y="2944069"/>
            <a:ext cx="240900" cy="215400"/>
            <a:chOff x="292829" y="1695755"/>
            <a:chExt cx="240900" cy="215400"/>
          </a:xfrm>
        </p:grpSpPr>
        <p:sp>
          <p:nvSpPr>
            <p:cNvPr id="1055" name="Google Shape;1055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6" name="Google Shape;1056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7" name="Google Shape;1057;p35"/>
          <p:cNvGrpSpPr/>
          <p:nvPr/>
        </p:nvGrpSpPr>
        <p:grpSpPr>
          <a:xfrm>
            <a:off x="4835284" y="3239536"/>
            <a:ext cx="240900" cy="215400"/>
            <a:chOff x="292829" y="1695755"/>
            <a:chExt cx="240900" cy="215400"/>
          </a:xfrm>
        </p:grpSpPr>
        <p:sp>
          <p:nvSpPr>
            <p:cNvPr id="1058" name="Google Shape;1058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9" name="Google Shape;1059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2222801" y="3677607"/>
            <a:ext cx="240900" cy="215400"/>
            <a:chOff x="292829" y="1695755"/>
            <a:chExt cx="240900" cy="215400"/>
          </a:xfrm>
        </p:grpSpPr>
        <p:sp>
          <p:nvSpPr>
            <p:cNvPr id="1061" name="Google Shape;1061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2" name="Google Shape;1062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>
            <a:off x="2227613" y="3975227"/>
            <a:ext cx="240900" cy="215400"/>
            <a:chOff x="292829" y="1695755"/>
            <a:chExt cx="240900" cy="215400"/>
          </a:xfrm>
        </p:grpSpPr>
        <p:sp>
          <p:nvSpPr>
            <p:cNvPr id="1064" name="Google Shape;1064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5" name="Google Shape;1065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>
            <a:off x="2239169" y="4240138"/>
            <a:ext cx="240900" cy="215400"/>
            <a:chOff x="292829" y="1695755"/>
            <a:chExt cx="240900" cy="215400"/>
          </a:xfrm>
        </p:grpSpPr>
        <p:sp>
          <p:nvSpPr>
            <p:cNvPr id="1067" name="Google Shape;1067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8" name="Google Shape;1068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>
            <a:off x="3779414" y="4420936"/>
            <a:ext cx="240900" cy="215400"/>
            <a:chOff x="292829" y="1695755"/>
            <a:chExt cx="240900" cy="215400"/>
          </a:xfrm>
        </p:grpSpPr>
        <p:sp>
          <p:nvSpPr>
            <p:cNvPr id="1070" name="Google Shape;1070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071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2" name="Google Shape;1072;p35"/>
          <p:cNvGrpSpPr/>
          <p:nvPr/>
        </p:nvGrpSpPr>
        <p:grpSpPr>
          <a:xfrm>
            <a:off x="2939568" y="4646625"/>
            <a:ext cx="240900" cy="215400"/>
            <a:chOff x="292829" y="1695755"/>
            <a:chExt cx="240900" cy="215400"/>
          </a:xfrm>
        </p:grpSpPr>
        <p:sp>
          <p:nvSpPr>
            <p:cNvPr id="1073" name="Google Shape;1073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4" name="Google Shape;1074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5" name="Google Shape;1075;p35"/>
          <p:cNvSpPr/>
          <p:nvPr/>
        </p:nvSpPr>
        <p:spPr>
          <a:xfrm>
            <a:off x="79383" y="1501004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p35"/>
          <p:cNvSpPr txBox="1"/>
          <p:nvPr/>
        </p:nvSpPr>
        <p:spPr>
          <a:xfrm>
            <a:off x="2045160" y="16039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35"/>
          <p:cNvSpPr txBox="1"/>
          <p:nvPr/>
        </p:nvSpPr>
        <p:spPr>
          <a:xfrm>
            <a:off x="4997438" y="1603900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35"/>
          <p:cNvSpPr txBox="1"/>
          <p:nvPr/>
        </p:nvSpPr>
        <p:spPr>
          <a:xfrm>
            <a:off x="5234262" y="1032200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35"/>
          <p:cNvSpPr txBox="1"/>
          <p:nvPr/>
        </p:nvSpPr>
        <p:spPr>
          <a:xfrm>
            <a:off x="4333871" y="16038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080;p35"/>
          <p:cNvSpPr txBox="1"/>
          <p:nvPr/>
        </p:nvSpPr>
        <p:spPr>
          <a:xfrm>
            <a:off x="1032460" y="16039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1081" name="Google Shape;10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263" y="1313875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35"/>
          <p:cNvSpPr/>
          <p:nvPr/>
        </p:nvSpPr>
        <p:spPr>
          <a:xfrm>
            <a:off x="55446" y="20884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35"/>
          <p:cNvSpPr txBox="1"/>
          <p:nvPr/>
        </p:nvSpPr>
        <p:spPr>
          <a:xfrm>
            <a:off x="67446" y="235513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35"/>
          <p:cNvSpPr txBox="1"/>
          <p:nvPr/>
        </p:nvSpPr>
        <p:spPr>
          <a:xfrm>
            <a:off x="9" y="212150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p35"/>
          <p:cNvSpPr txBox="1"/>
          <p:nvPr/>
        </p:nvSpPr>
        <p:spPr>
          <a:xfrm>
            <a:off x="67433" y="265002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35"/>
          <p:cNvSpPr txBox="1"/>
          <p:nvPr/>
        </p:nvSpPr>
        <p:spPr>
          <a:xfrm>
            <a:off x="79371" y="317423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운동/식단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p35"/>
          <p:cNvSpPr/>
          <p:nvPr/>
        </p:nvSpPr>
        <p:spPr>
          <a:xfrm>
            <a:off x="67421" y="198879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8" name="Google Shape;1088;p35"/>
          <p:cNvGrpSpPr/>
          <p:nvPr/>
        </p:nvGrpSpPr>
        <p:grpSpPr>
          <a:xfrm>
            <a:off x="140888" y="2108912"/>
            <a:ext cx="240900" cy="215400"/>
            <a:chOff x="292829" y="1695755"/>
            <a:chExt cx="240900" cy="215400"/>
          </a:xfrm>
        </p:grpSpPr>
        <p:sp>
          <p:nvSpPr>
            <p:cNvPr id="1089" name="Google Shape;1089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0" name="Google Shape;1090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1" name="Google Shape;1091;p35"/>
          <p:cNvGrpSpPr/>
          <p:nvPr/>
        </p:nvGrpSpPr>
        <p:grpSpPr>
          <a:xfrm>
            <a:off x="135315" y="2373196"/>
            <a:ext cx="240900" cy="215400"/>
            <a:chOff x="292829" y="1695755"/>
            <a:chExt cx="240900" cy="215400"/>
          </a:xfrm>
        </p:grpSpPr>
        <p:sp>
          <p:nvSpPr>
            <p:cNvPr id="1092" name="Google Shape;1092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3" name="Google Shape;1093;p3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4" name="Google Shape;1094;p35"/>
          <p:cNvGrpSpPr/>
          <p:nvPr/>
        </p:nvGrpSpPr>
        <p:grpSpPr>
          <a:xfrm>
            <a:off x="127639" y="2669284"/>
            <a:ext cx="240900" cy="215335"/>
            <a:chOff x="292829" y="1695755"/>
            <a:chExt cx="240900" cy="197700"/>
          </a:xfrm>
        </p:grpSpPr>
        <p:sp>
          <p:nvSpPr>
            <p:cNvPr id="1095" name="Google Shape;1095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6" name="Google Shape;1096;p3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7" name="Google Shape;1097;p35"/>
          <p:cNvGrpSpPr/>
          <p:nvPr/>
        </p:nvGrpSpPr>
        <p:grpSpPr>
          <a:xfrm>
            <a:off x="137622" y="2921756"/>
            <a:ext cx="240900" cy="215335"/>
            <a:chOff x="292829" y="1695755"/>
            <a:chExt cx="240900" cy="197700"/>
          </a:xfrm>
        </p:grpSpPr>
        <p:sp>
          <p:nvSpPr>
            <p:cNvPr id="1098" name="Google Shape;1098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9" name="Google Shape;1099;p3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0" name="Google Shape;1100;p35"/>
          <p:cNvGrpSpPr/>
          <p:nvPr/>
        </p:nvGrpSpPr>
        <p:grpSpPr>
          <a:xfrm>
            <a:off x="135262" y="3176531"/>
            <a:ext cx="240900" cy="215335"/>
            <a:chOff x="292829" y="1695755"/>
            <a:chExt cx="240900" cy="197700"/>
          </a:xfrm>
        </p:grpSpPr>
        <p:sp>
          <p:nvSpPr>
            <p:cNvPr id="1101" name="Google Shape;1101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2" name="Google Shape;1102;p3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3" name="Google Shape;1103;p35"/>
          <p:cNvSpPr txBox="1"/>
          <p:nvPr/>
        </p:nvSpPr>
        <p:spPr>
          <a:xfrm>
            <a:off x="79371" y="289212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35"/>
          <p:cNvSpPr txBox="1"/>
          <p:nvPr/>
        </p:nvSpPr>
        <p:spPr>
          <a:xfrm>
            <a:off x="79371" y="342911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05" name="Google Shape;1105;p35"/>
          <p:cNvGrpSpPr/>
          <p:nvPr/>
        </p:nvGrpSpPr>
        <p:grpSpPr>
          <a:xfrm>
            <a:off x="135262" y="3431406"/>
            <a:ext cx="240900" cy="215335"/>
            <a:chOff x="292829" y="1695755"/>
            <a:chExt cx="240900" cy="197700"/>
          </a:xfrm>
        </p:grpSpPr>
        <p:sp>
          <p:nvSpPr>
            <p:cNvPr id="1106" name="Google Shape;1106;p3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7" name="Google Shape;1107;p3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08" name="Google Shape;1108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S-HW-002-043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main-PT-미션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운동  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6"/>
          <p:cNvSpPr/>
          <p:nvPr/>
        </p:nvSpPr>
        <p:spPr>
          <a:xfrm>
            <a:off x="1571661" y="1988840"/>
            <a:ext cx="4728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5" name="Google Shape;1115;p36"/>
          <p:cNvGraphicFramePr/>
          <p:nvPr/>
        </p:nvGraphicFramePr>
        <p:xfrm>
          <a:off x="6414058" y="169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달력에서 날자를 누르면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해당 상세 내용을 가져 온다.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116" name="Google Shape;1116;p36"/>
          <p:cNvGrpSpPr/>
          <p:nvPr/>
        </p:nvGrpSpPr>
        <p:grpSpPr>
          <a:xfrm>
            <a:off x="1780312" y="2008692"/>
            <a:ext cx="240900" cy="215400"/>
            <a:chOff x="292829" y="1695755"/>
            <a:chExt cx="240900" cy="215400"/>
          </a:xfrm>
        </p:grpSpPr>
        <p:sp>
          <p:nvSpPr>
            <p:cNvPr id="1117" name="Google Shape;1117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8" name="Google Shape;1118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9" name="Google Shape;1119;p36"/>
          <p:cNvSpPr/>
          <p:nvPr/>
        </p:nvSpPr>
        <p:spPr>
          <a:xfrm>
            <a:off x="1715434" y="2229058"/>
            <a:ext cx="4368600" cy="4080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36"/>
          <p:cNvSpPr/>
          <p:nvPr/>
        </p:nvSpPr>
        <p:spPr>
          <a:xfrm>
            <a:off x="1715434" y="2229058"/>
            <a:ext cx="4368600" cy="312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36"/>
          <p:cNvSpPr/>
          <p:nvPr/>
        </p:nvSpPr>
        <p:spPr>
          <a:xfrm>
            <a:off x="1780312" y="2224136"/>
            <a:ext cx="3423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1122;p36"/>
          <p:cNvSpPr/>
          <p:nvPr/>
        </p:nvSpPr>
        <p:spPr>
          <a:xfrm>
            <a:off x="2123728" y="2227947"/>
            <a:ext cx="368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36"/>
          <p:cNvSpPr/>
          <p:nvPr/>
        </p:nvSpPr>
        <p:spPr>
          <a:xfrm>
            <a:off x="2492365" y="2227947"/>
            <a:ext cx="5271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36"/>
          <p:cNvSpPr txBox="1"/>
          <p:nvPr/>
        </p:nvSpPr>
        <p:spPr>
          <a:xfrm>
            <a:off x="1773376" y="2252489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>
            <a:off x="2133093" y="2248297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>
            <a:off x="5089404" y="2262014"/>
            <a:ext cx="52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36"/>
          <p:cNvSpPr/>
          <p:nvPr/>
        </p:nvSpPr>
        <p:spPr>
          <a:xfrm>
            <a:off x="5580112" y="2227947"/>
            <a:ext cx="407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128;p36"/>
          <p:cNvSpPr/>
          <p:nvPr/>
        </p:nvSpPr>
        <p:spPr>
          <a:xfrm>
            <a:off x="5076056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36"/>
          <p:cNvSpPr txBox="1"/>
          <p:nvPr/>
        </p:nvSpPr>
        <p:spPr>
          <a:xfrm>
            <a:off x="5618716" y="2271539"/>
            <a:ext cx="3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36"/>
          <p:cNvSpPr/>
          <p:nvPr/>
        </p:nvSpPr>
        <p:spPr>
          <a:xfrm>
            <a:off x="4572000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p36"/>
          <p:cNvSpPr txBox="1"/>
          <p:nvPr/>
        </p:nvSpPr>
        <p:spPr>
          <a:xfrm>
            <a:off x="4597844" y="2271539"/>
            <a:ext cx="45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2" name="Google Shape;1132;p36"/>
          <p:cNvSpPr txBox="1"/>
          <p:nvPr/>
        </p:nvSpPr>
        <p:spPr>
          <a:xfrm>
            <a:off x="2529554" y="2271539"/>
            <a:ext cx="477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3" name="Google Shape;1133;p36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4" name="Google Shape;1134;p36"/>
          <p:cNvSpPr txBox="1"/>
          <p:nvPr/>
        </p:nvSpPr>
        <p:spPr>
          <a:xfrm>
            <a:off x="2905266" y="26205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36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36"/>
          <p:cNvSpPr/>
          <p:nvPr/>
        </p:nvSpPr>
        <p:spPr>
          <a:xfrm>
            <a:off x="3560290" y="3840858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36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36"/>
          <p:cNvSpPr/>
          <p:nvPr/>
        </p:nvSpPr>
        <p:spPr>
          <a:xfrm>
            <a:off x="4175653" y="32897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36"/>
          <p:cNvSpPr/>
          <p:nvPr/>
        </p:nvSpPr>
        <p:spPr>
          <a:xfrm>
            <a:off x="2360888" y="443711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0" name="Google Shape;1140;p36"/>
          <p:cNvGrpSpPr/>
          <p:nvPr/>
        </p:nvGrpSpPr>
        <p:grpSpPr>
          <a:xfrm>
            <a:off x="2168611" y="2008503"/>
            <a:ext cx="240900" cy="215400"/>
            <a:chOff x="292829" y="1695755"/>
            <a:chExt cx="240900" cy="215400"/>
          </a:xfrm>
        </p:grpSpPr>
        <p:sp>
          <p:nvSpPr>
            <p:cNvPr id="1141" name="Google Shape;1141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2" name="Google Shape;1142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3" name="Google Shape;1143;p36"/>
          <p:cNvGrpSpPr/>
          <p:nvPr/>
        </p:nvGrpSpPr>
        <p:grpSpPr>
          <a:xfrm>
            <a:off x="4643605" y="2008503"/>
            <a:ext cx="240900" cy="215400"/>
            <a:chOff x="292829" y="1695755"/>
            <a:chExt cx="240900" cy="215400"/>
          </a:xfrm>
        </p:grpSpPr>
        <p:sp>
          <p:nvSpPr>
            <p:cNvPr id="1144" name="Google Shape;1144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5" name="Google Shape;1145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5190252" y="1998365"/>
            <a:ext cx="240900" cy="215400"/>
            <a:chOff x="292829" y="1695755"/>
            <a:chExt cx="240900" cy="215400"/>
          </a:xfrm>
        </p:grpSpPr>
        <p:sp>
          <p:nvSpPr>
            <p:cNvPr id="1147" name="Google Shape;1147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8" name="Google Shape;1148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5682836" y="1994564"/>
            <a:ext cx="240900" cy="215400"/>
            <a:chOff x="292829" y="1695755"/>
            <a:chExt cx="240900" cy="215400"/>
          </a:xfrm>
        </p:grpSpPr>
        <p:sp>
          <p:nvSpPr>
            <p:cNvPr id="1150" name="Google Shape;1150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1" name="Google Shape;1151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2" name="Google Shape;1152;p36"/>
          <p:cNvGrpSpPr/>
          <p:nvPr/>
        </p:nvGrpSpPr>
        <p:grpSpPr>
          <a:xfrm>
            <a:off x="1775694" y="2633844"/>
            <a:ext cx="240900" cy="215400"/>
            <a:chOff x="292829" y="1695755"/>
            <a:chExt cx="240900" cy="215400"/>
          </a:xfrm>
        </p:grpSpPr>
        <p:sp>
          <p:nvSpPr>
            <p:cNvPr id="1153" name="Google Shape;1153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4" name="Google Shape;1154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5" name="Google Shape;1155;p36"/>
          <p:cNvGrpSpPr/>
          <p:nvPr/>
        </p:nvGrpSpPr>
        <p:grpSpPr>
          <a:xfrm>
            <a:off x="2409168" y="3860698"/>
            <a:ext cx="240900" cy="215400"/>
            <a:chOff x="292829" y="1695755"/>
            <a:chExt cx="240900" cy="215400"/>
          </a:xfrm>
        </p:grpSpPr>
        <p:sp>
          <p:nvSpPr>
            <p:cNvPr id="1156" name="Google Shape;1156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7" name="Google Shape;1157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8" name="Google Shape;1158;p36"/>
          <p:cNvGrpSpPr/>
          <p:nvPr/>
        </p:nvGrpSpPr>
        <p:grpSpPr>
          <a:xfrm>
            <a:off x="2258969" y="4409979"/>
            <a:ext cx="240900" cy="215400"/>
            <a:chOff x="292829" y="1695755"/>
            <a:chExt cx="240900" cy="215400"/>
          </a:xfrm>
        </p:grpSpPr>
        <p:sp>
          <p:nvSpPr>
            <p:cNvPr id="1159" name="Google Shape;1159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0" name="Google Shape;1160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1" name="Google Shape;1161;p36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36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3" name="Google Shape;1163;p36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4" name="Google Shape;1164;p36"/>
          <p:cNvSpPr txBox="1"/>
          <p:nvPr/>
        </p:nvSpPr>
        <p:spPr>
          <a:xfrm>
            <a:off x="5004048" y="3232026"/>
            <a:ext cx="25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36"/>
          <p:cNvSpPr/>
          <p:nvPr/>
        </p:nvSpPr>
        <p:spPr>
          <a:xfrm>
            <a:off x="2016597" y="2971956"/>
            <a:ext cx="3216600" cy="24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p36"/>
          <p:cNvSpPr txBox="1"/>
          <p:nvPr/>
        </p:nvSpPr>
        <p:spPr>
          <a:xfrm>
            <a:off x="2163027" y="2971956"/>
            <a:ext cx="1188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스케줄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p36"/>
          <p:cNvSpPr txBox="1"/>
          <p:nvPr/>
        </p:nvSpPr>
        <p:spPr>
          <a:xfrm>
            <a:off x="2314698" y="3974257"/>
            <a:ext cx="596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36"/>
          <p:cNvSpPr txBox="1"/>
          <p:nvPr/>
        </p:nvSpPr>
        <p:spPr>
          <a:xfrm>
            <a:off x="2207910" y="3682436"/>
            <a:ext cx="75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날짜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36"/>
          <p:cNvSpPr txBox="1"/>
          <p:nvPr/>
        </p:nvSpPr>
        <p:spPr>
          <a:xfrm>
            <a:off x="2194250" y="4262289"/>
            <a:ext cx="712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36"/>
          <p:cNvSpPr/>
          <p:nvPr/>
        </p:nvSpPr>
        <p:spPr>
          <a:xfrm>
            <a:off x="2891358" y="4016584"/>
            <a:ext cx="1199400" cy="1884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4581939" y="5122695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2" name="Google Shape;1172;p36"/>
          <p:cNvGrpSpPr/>
          <p:nvPr/>
        </p:nvGrpSpPr>
        <p:grpSpPr>
          <a:xfrm>
            <a:off x="4327765" y="5094666"/>
            <a:ext cx="240900" cy="215400"/>
            <a:chOff x="292829" y="1695755"/>
            <a:chExt cx="240900" cy="215400"/>
          </a:xfrm>
        </p:grpSpPr>
        <p:sp>
          <p:nvSpPr>
            <p:cNvPr id="1173" name="Google Shape;1173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4" name="Google Shape;1174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5" name="Google Shape;1175;p36"/>
          <p:cNvSpPr/>
          <p:nvPr/>
        </p:nvSpPr>
        <p:spPr>
          <a:xfrm>
            <a:off x="2069634" y="3202660"/>
            <a:ext cx="3160200" cy="2180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p36"/>
          <p:cNvSpPr/>
          <p:nvPr/>
        </p:nvSpPr>
        <p:spPr>
          <a:xfrm>
            <a:off x="2207910" y="3303679"/>
            <a:ext cx="9870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36"/>
          <p:cNvSpPr/>
          <p:nvPr/>
        </p:nvSpPr>
        <p:spPr>
          <a:xfrm>
            <a:off x="2891358" y="4304616"/>
            <a:ext cx="1199400" cy="1884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36"/>
          <p:cNvSpPr/>
          <p:nvPr/>
        </p:nvSpPr>
        <p:spPr>
          <a:xfrm>
            <a:off x="2888036" y="3726107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36"/>
          <p:cNvSpPr/>
          <p:nvPr/>
        </p:nvSpPr>
        <p:spPr>
          <a:xfrm>
            <a:off x="2220535" y="3307538"/>
            <a:ext cx="28584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36"/>
          <p:cNvSpPr txBox="1"/>
          <p:nvPr/>
        </p:nvSpPr>
        <p:spPr>
          <a:xfrm>
            <a:off x="2214750" y="3269450"/>
            <a:ext cx="1136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스케줄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36"/>
          <p:cNvSpPr txBox="1"/>
          <p:nvPr/>
        </p:nvSpPr>
        <p:spPr>
          <a:xfrm>
            <a:off x="2933758" y="3704943"/>
            <a:ext cx="7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2021-04-19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36"/>
          <p:cNvSpPr txBox="1"/>
          <p:nvPr/>
        </p:nvSpPr>
        <p:spPr>
          <a:xfrm>
            <a:off x="2911336" y="4004945"/>
            <a:ext cx="53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변형균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36"/>
          <p:cNvSpPr txBox="1"/>
          <p:nvPr/>
        </p:nvSpPr>
        <p:spPr>
          <a:xfrm>
            <a:off x="2911336" y="4290016"/>
            <a:ext cx="53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서주형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84" name="Google Shape;1184;p36"/>
          <p:cNvGrpSpPr/>
          <p:nvPr/>
        </p:nvGrpSpPr>
        <p:grpSpPr>
          <a:xfrm>
            <a:off x="2021922" y="2981482"/>
            <a:ext cx="240900" cy="215400"/>
            <a:chOff x="292829" y="1695755"/>
            <a:chExt cx="240900" cy="215400"/>
          </a:xfrm>
        </p:grpSpPr>
        <p:sp>
          <p:nvSpPr>
            <p:cNvPr id="1185" name="Google Shape;1185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6" name="Google Shape;1186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7" name="Google Shape;1187;p36"/>
          <p:cNvGrpSpPr/>
          <p:nvPr/>
        </p:nvGrpSpPr>
        <p:grpSpPr>
          <a:xfrm>
            <a:off x="2069151" y="3715020"/>
            <a:ext cx="240900" cy="215400"/>
            <a:chOff x="292829" y="1695755"/>
            <a:chExt cx="240900" cy="215400"/>
          </a:xfrm>
        </p:grpSpPr>
        <p:sp>
          <p:nvSpPr>
            <p:cNvPr id="1188" name="Google Shape;1188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9" name="Google Shape;1189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0" name="Google Shape;1190;p36"/>
          <p:cNvGrpSpPr/>
          <p:nvPr/>
        </p:nvGrpSpPr>
        <p:grpSpPr>
          <a:xfrm>
            <a:off x="2073963" y="4012640"/>
            <a:ext cx="240900" cy="215400"/>
            <a:chOff x="292829" y="1695755"/>
            <a:chExt cx="240900" cy="215400"/>
          </a:xfrm>
        </p:grpSpPr>
        <p:sp>
          <p:nvSpPr>
            <p:cNvPr id="1191" name="Google Shape;1191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2" name="Google Shape;1192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3" name="Google Shape;1193;p36"/>
          <p:cNvGrpSpPr/>
          <p:nvPr/>
        </p:nvGrpSpPr>
        <p:grpSpPr>
          <a:xfrm>
            <a:off x="2085519" y="4277551"/>
            <a:ext cx="240900" cy="215400"/>
            <a:chOff x="292829" y="1695755"/>
            <a:chExt cx="240900" cy="215400"/>
          </a:xfrm>
        </p:grpSpPr>
        <p:sp>
          <p:nvSpPr>
            <p:cNvPr id="1194" name="Google Shape;1194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5" name="Google Shape;1195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6" name="Google Shape;1196;p36"/>
          <p:cNvGrpSpPr/>
          <p:nvPr/>
        </p:nvGrpSpPr>
        <p:grpSpPr>
          <a:xfrm>
            <a:off x="2085188" y="4542424"/>
            <a:ext cx="240900" cy="215400"/>
            <a:chOff x="292829" y="1695755"/>
            <a:chExt cx="240900" cy="215400"/>
          </a:xfrm>
        </p:grpSpPr>
        <p:sp>
          <p:nvSpPr>
            <p:cNvPr id="1197" name="Google Shape;1197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8" name="Google Shape;1198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9" name="Google Shape;1199;p36"/>
          <p:cNvGrpSpPr/>
          <p:nvPr/>
        </p:nvGrpSpPr>
        <p:grpSpPr>
          <a:xfrm>
            <a:off x="2115239" y="4807299"/>
            <a:ext cx="240900" cy="215400"/>
            <a:chOff x="292829" y="1695755"/>
            <a:chExt cx="240900" cy="215400"/>
          </a:xfrm>
        </p:grpSpPr>
        <p:sp>
          <p:nvSpPr>
            <p:cNvPr id="1200" name="Google Shape;1200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1" name="Google Shape;1201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202;p36"/>
          <p:cNvSpPr txBox="1"/>
          <p:nvPr/>
        </p:nvSpPr>
        <p:spPr>
          <a:xfrm>
            <a:off x="2382791" y="4550350"/>
            <a:ext cx="466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2906304" y="4572148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36"/>
          <p:cNvSpPr/>
          <p:nvPr/>
        </p:nvSpPr>
        <p:spPr>
          <a:xfrm>
            <a:off x="2906304" y="4831936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p36"/>
          <p:cNvSpPr txBox="1"/>
          <p:nvPr/>
        </p:nvSpPr>
        <p:spPr>
          <a:xfrm>
            <a:off x="2196806" y="4839627"/>
            <a:ext cx="70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식단: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36"/>
          <p:cNvSpPr txBox="1"/>
          <p:nvPr/>
        </p:nvSpPr>
        <p:spPr>
          <a:xfrm>
            <a:off x="2908029" y="4550984"/>
            <a:ext cx="1085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7" name="Google Shape;1207;p36"/>
          <p:cNvSpPr txBox="1"/>
          <p:nvPr/>
        </p:nvSpPr>
        <p:spPr>
          <a:xfrm>
            <a:off x="2891358" y="4822411"/>
            <a:ext cx="82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3구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8" name="Google Shape;1208;p36"/>
          <p:cNvGrpSpPr/>
          <p:nvPr/>
        </p:nvGrpSpPr>
        <p:grpSpPr>
          <a:xfrm>
            <a:off x="3682416" y="5093819"/>
            <a:ext cx="240900" cy="215400"/>
            <a:chOff x="292829" y="1695755"/>
            <a:chExt cx="240900" cy="215400"/>
          </a:xfrm>
        </p:grpSpPr>
        <p:sp>
          <p:nvSpPr>
            <p:cNvPr id="1209" name="Google Shape;1209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0" name="Google Shape;1210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1" name="Google Shape;1211;p36"/>
          <p:cNvSpPr/>
          <p:nvPr/>
        </p:nvSpPr>
        <p:spPr>
          <a:xfrm>
            <a:off x="3909009" y="5122695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2010310" y="16039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p36"/>
          <p:cNvSpPr txBox="1"/>
          <p:nvPr/>
        </p:nvSpPr>
        <p:spPr>
          <a:xfrm>
            <a:off x="4962588" y="1603900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p36"/>
          <p:cNvSpPr txBox="1"/>
          <p:nvPr/>
        </p:nvSpPr>
        <p:spPr>
          <a:xfrm>
            <a:off x="5199412" y="1032200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4299021" y="16038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1216" name="Google Shape;1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413" y="1313875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6"/>
          <p:cNvSpPr/>
          <p:nvPr/>
        </p:nvSpPr>
        <p:spPr>
          <a:xfrm>
            <a:off x="79375" y="1458000"/>
            <a:ext cx="6264600" cy="50208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79383" y="1501004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219;p36"/>
          <p:cNvSpPr txBox="1"/>
          <p:nvPr/>
        </p:nvSpPr>
        <p:spPr>
          <a:xfrm>
            <a:off x="1032460" y="16039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36"/>
          <p:cNvSpPr/>
          <p:nvPr/>
        </p:nvSpPr>
        <p:spPr>
          <a:xfrm>
            <a:off x="55446" y="20884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36"/>
          <p:cNvSpPr txBox="1"/>
          <p:nvPr/>
        </p:nvSpPr>
        <p:spPr>
          <a:xfrm>
            <a:off x="67446" y="235513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36"/>
          <p:cNvSpPr txBox="1"/>
          <p:nvPr/>
        </p:nvSpPr>
        <p:spPr>
          <a:xfrm>
            <a:off x="9" y="212150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36"/>
          <p:cNvSpPr txBox="1"/>
          <p:nvPr/>
        </p:nvSpPr>
        <p:spPr>
          <a:xfrm>
            <a:off x="67433" y="265002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36"/>
          <p:cNvSpPr txBox="1"/>
          <p:nvPr/>
        </p:nvSpPr>
        <p:spPr>
          <a:xfrm>
            <a:off x="79371" y="317423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운동/식단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36"/>
          <p:cNvSpPr/>
          <p:nvPr/>
        </p:nvSpPr>
        <p:spPr>
          <a:xfrm>
            <a:off x="67421" y="198879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6" name="Google Shape;1226;p36"/>
          <p:cNvGrpSpPr/>
          <p:nvPr/>
        </p:nvGrpSpPr>
        <p:grpSpPr>
          <a:xfrm>
            <a:off x="140888" y="2108912"/>
            <a:ext cx="240900" cy="215400"/>
            <a:chOff x="292829" y="1695755"/>
            <a:chExt cx="240900" cy="215400"/>
          </a:xfrm>
        </p:grpSpPr>
        <p:sp>
          <p:nvSpPr>
            <p:cNvPr id="1227" name="Google Shape;1227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8" name="Google Shape;1228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9" name="Google Shape;1229;p36"/>
          <p:cNvGrpSpPr/>
          <p:nvPr/>
        </p:nvGrpSpPr>
        <p:grpSpPr>
          <a:xfrm>
            <a:off x="135315" y="2373196"/>
            <a:ext cx="240900" cy="215400"/>
            <a:chOff x="292829" y="1695755"/>
            <a:chExt cx="240900" cy="215400"/>
          </a:xfrm>
        </p:grpSpPr>
        <p:sp>
          <p:nvSpPr>
            <p:cNvPr id="1230" name="Google Shape;1230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1" name="Google Shape;1231;p3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2" name="Google Shape;1232;p36"/>
          <p:cNvGrpSpPr/>
          <p:nvPr/>
        </p:nvGrpSpPr>
        <p:grpSpPr>
          <a:xfrm>
            <a:off x="127639" y="2669284"/>
            <a:ext cx="240900" cy="215335"/>
            <a:chOff x="292829" y="1695755"/>
            <a:chExt cx="240900" cy="197700"/>
          </a:xfrm>
        </p:grpSpPr>
        <p:sp>
          <p:nvSpPr>
            <p:cNvPr id="1233" name="Google Shape;1233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4" name="Google Shape;1234;p3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5" name="Google Shape;1235;p36"/>
          <p:cNvGrpSpPr/>
          <p:nvPr/>
        </p:nvGrpSpPr>
        <p:grpSpPr>
          <a:xfrm>
            <a:off x="137622" y="2921756"/>
            <a:ext cx="240900" cy="215335"/>
            <a:chOff x="292829" y="1695755"/>
            <a:chExt cx="240900" cy="197700"/>
          </a:xfrm>
        </p:grpSpPr>
        <p:sp>
          <p:nvSpPr>
            <p:cNvPr id="1236" name="Google Shape;1236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7" name="Google Shape;1237;p3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8" name="Google Shape;1238;p36"/>
          <p:cNvGrpSpPr/>
          <p:nvPr/>
        </p:nvGrpSpPr>
        <p:grpSpPr>
          <a:xfrm>
            <a:off x="135262" y="3176531"/>
            <a:ext cx="240900" cy="215335"/>
            <a:chOff x="292829" y="1695755"/>
            <a:chExt cx="240900" cy="197700"/>
          </a:xfrm>
        </p:grpSpPr>
        <p:sp>
          <p:nvSpPr>
            <p:cNvPr id="1239" name="Google Shape;1239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0" name="Google Shape;1240;p3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1" name="Google Shape;1241;p36"/>
          <p:cNvSpPr txBox="1"/>
          <p:nvPr/>
        </p:nvSpPr>
        <p:spPr>
          <a:xfrm>
            <a:off x="79371" y="289212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36"/>
          <p:cNvSpPr txBox="1"/>
          <p:nvPr/>
        </p:nvSpPr>
        <p:spPr>
          <a:xfrm>
            <a:off x="79371" y="3429114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3" name="Google Shape;1243;p36"/>
          <p:cNvGrpSpPr/>
          <p:nvPr/>
        </p:nvGrpSpPr>
        <p:grpSpPr>
          <a:xfrm>
            <a:off x="135262" y="3431406"/>
            <a:ext cx="240900" cy="215335"/>
            <a:chOff x="292829" y="1695755"/>
            <a:chExt cx="240900" cy="197700"/>
          </a:xfrm>
        </p:grpSpPr>
        <p:sp>
          <p:nvSpPr>
            <p:cNvPr id="1244" name="Google Shape;1244;p3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5" name="Google Shape;1245;p3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46" name="Google Shape;1246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S-HW-002-043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main-PT-미션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운동  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멤버쉽</a:t>
            </a:r>
            <a:endParaRPr/>
          </a:p>
        </p:txBody>
      </p:sp>
      <p:sp>
        <p:nvSpPr>
          <p:cNvPr id="1253" name="Google Shape;1253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38"/>
          <p:cNvSpPr/>
          <p:nvPr/>
        </p:nvSpPr>
        <p:spPr>
          <a:xfrm>
            <a:off x="35421" y="331200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38"/>
          <p:cNvSpPr txBox="1"/>
          <p:nvPr/>
        </p:nvSpPr>
        <p:spPr>
          <a:xfrm>
            <a:off x="35471" y="252505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1" name="Google Shape;1261;p38"/>
          <p:cNvSpPr txBox="1"/>
          <p:nvPr/>
        </p:nvSpPr>
        <p:spPr>
          <a:xfrm>
            <a:off x="35471" y="227407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38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38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4" name="Google Shape;1264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멤버쉽 메인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S-HW-000-041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main-멤버쉽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멤버쉽 메인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65" name="Google Shape;1265;p38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각 멤버쉽 가격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각 버튼별 가격 value 설정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환불탭 푸후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멤버쉽 메인창 세부내용/ 헤택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66" name="Google Shape;1266;p38"/>
          <p:cNvSpPr/>
          <p:nvPr/>
        </p:nvSpPr>
        <p:spPr>
          <a:xfrm>
            <a:off x="108950" y="2140475"/>
            <a:ext cx="1452000" cy="3671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38"/>
          <p:cNvSpPr/>
          <p:nvPr/>
        </p:nvSpPr>
        <p:spPr>
          <a:xfrm>
            <a:off x="108950" y="1605275"/>
            <a:ext cx="61902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8" name="Google Shape;1268;p38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1269" name="Google Shape;1269;p3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0" name="Google Shape;1270;p38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1" name="Google Shape;1271;p38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1272" name="Google Shape;1272;p3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3" name="Google Shape;1273;p38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4" name="Google Shape;1274;p38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1275" name="Google Shape;1275;p3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6" name="Google Shape;1276;p3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7" name="Google Shape;1277;p38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1278" name="Google Shape;1278;p3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9" name="Google Shape;1279;p3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0" name="Google Shape;1280;p38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1281" name="Google Shape;1281;p3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2" name="Google Shape;1282;p3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3" name="Google Shape;1283;p38"/>
          <p:cNvSpPr txBox="1"/>
          <p:nvPr/>
        </p:nvSpPr>
        <p:spPr>
          <a:xfrm>
            <a:off x="20747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38"/>
          <p:cNvSpPr txBox="1"/>
          <p:nvPr/>
        </p:nvSpPr>
        <p:spPr>
          <a:xfrm>
            <a:off x="5027000" y="17081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38"/>
          <p:cNvSpPr txBox="1"/>
          <p:nvPr/>
        </p:nvSpPr>
        <p:spPr>
          <a:xfrm>
            <a:off x="5263824" y="11364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286;p38"/>
          <p:cNvSpPr txBox="1"/>
          <p:nvPr/>
        </p:nvSpPr>
        <p:spPr>
          <a:xfrm>
            <a:off x="4363433" y="17081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p38"/>
          <p:cNvSpPr txBox="1"/>
          <p:nvPr/>
        </p:nvSpPr>
        <p:spPr>
          <a:xfrm>
            <a:off x="10620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1288" name="Google Shape;1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25" y="14181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38"/>
          <p:cNvSpPr txBox="1"/>
          <p:nvPr/>
        </p:nvSpPr>
        <p:spPr>
          <a:xfrm>
            <a:off x="47421" y="30826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1290" name="Google Shape;1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38" y="2284050"/>
            <a:ext cx="17240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38"/>
          <p:cNvSpPr/>
          <p:nvPr/>
        </p:nvSpPr>
        <p:spPr>
          <a:xfrm>
            <a:off x="4769900" y="2807050"/>
            <a:ext cx="1319100" cy="29502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38"/>
          <p:cNvSpPr/>
          <p:nvPr/>
        </p:nvSpPr>
        <p:spPr>
          <a:xfrm>
            <a:off x="1728738" y="2814050"/>
            <a:ext cx="1319100" cy="29502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3204850" y="2807050"/>
            <a:ext cx="1319100" cy="29502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2153965" y="3028738"/>
            <a:ext cx="63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38"/>
          <p:cNvSpPr txBox="1"/>
          <p:nvPr/>
        </p:nvSpPr>
        <p:spPr>
          <a:xfrm>
            <a:off x="5167752" y="3028738"/>
            <a:ext cx="63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3592815" y="3028738"/>
            <a:ext cx="63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1957338" y="3397475"/>
            <a:ext cx="861900" cy="1950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4998488" y="3397475"/>
            <a:ext cx="861900" cy="1950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38"/>
          <p:cNvSpPr/>
          <p:nvPr/>
        </p:nvSpPr>
        <p:spPr>
          <a:xfrm>
            <a:off x="3477913" y="3397475"/>
            <a:ext cx="861900" cy="1950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38"/>
          <p:cNvSpPr/>
          <p:nvPr/>
        </p:nvSpPr>
        <p:spPr>
          <a:xfrm>
            <a:off x="2102700" y="5439900"/>
            <a:ext cx="5604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38"/>
          <p:cNvSpPr/>
          <p:nvPr/>
        </p:nvSpPr>
        <p:spPr>
          <a:xfrm>
            <a:off x="3584200" y="5466625"/>
            <a:ext cx="5604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38"/>
          <p:cNvSpPr/>
          <p:nvPr/>
        </p:nvSpPr>
        <p:spPr>
          <a:xfrm>
            <a:off x="5149250" y="5439900"/>
            <a:ext cx="5604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p38"/>
          <p:cNvSpPr txBox="1"/>
          <p:nvPr/>
        </p:nvSpPr>
        <p:spPr>
          <a:xfrm>
            <a:off x="5149250" y="540915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38"/>
          <p:cNvSpPr txBox="1"/>
          <p:nvPr/>
        </p:nvSpPr>
        <p:spPr>
          <a:xfrm>
            <a:off x="3584200" y="543990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38"/>
          <p:cNvSpPr txBox="1"/>
          <p:nvPr/>
        </p:nvSpPr>
        <p:spPr>
          <a:xfrm>
            <a:off x="2102700" y="540915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9"/>
          <p:cNvSpPr txBox="1"/>
          <p:nvPr>
            <p:ph type="ctrTitle"/>
          </p:nvPr>
        </p:nvSpPr>
        <p:spPr>
          <a:xfrm>
            <a:off x="990600" y="2435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마이페이지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9"/>
          <p:cNvSpPr txBox="1"/>
          <p:nvPr>
            <p:ph idx="1" type="subTitle"/>
          </p:nvPr>
        </p:nvSpPr>
        <p:spPr>
          <a:xfrm>
            <a:off x="1676400" y="41910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0"/>
          <p:cNvSpPr/>
          <p:nvPr/>
        </p:nvSpPr>
        <p:spPr>
          <a:xfrm>
            <a:off x="23421" y="3532264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9" name="Google Shape;1319;p40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0" name="Google Shape;1320;p40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40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2" name="Google Shape;1322;p40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3" name="Google Shape;1323;p40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4" name="Google Shape;1324;p40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40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40"/>
          <p:cNvSpPr txBox="1"/>
          <p:nvPr/>
        </p:nvSpPr>
        <p:spPr>
          <a:xfrm>
            <a:off x="35496" y="224334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7" name="Google Shape;1327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시점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28" name="Google Shape;1328;p40"/>
          <p:cNvSpPr/>
          <p:nvPr/>
        </p:nvSpPr>
        <p:spPr>
          <a:xfrm>
            <a:off x="6899000" y="1952375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9" name="Google Shape;1329;p4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30" name="Google Shape;1330;p40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40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2" name="Google Shape;1332;p40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1333" name="Google Shape;1333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4" name="Google Shape;1334;p4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5" name="Google Shape;1335;p40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1336" name="Google Shape;1336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7" name="Google Shape;1337;p4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8" name="Google Shape;1338;p40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1339" name="Google Shape;1339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1" name="Google Shape;1341;p40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1342" name="Google Shape;1342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4" name="Google Shape;1344;p40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1345" name="Google Shape;1345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7" name="Google Shape;1347;p40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1348" name="Google Shape;1348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9" name="Google Shape;1349;p40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50" name="Google Shape;1350;p40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1351" name="Google Shape;1351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53" name="Google Shape;1353;p40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1354" name="Google Shape;1354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6" name="Google Shape;1356;p40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40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40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40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40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40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40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40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1364" name="Google Shape;1364;p40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40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40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367;p40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368;p40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9" name="Google Shape;1369;p40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1370" name="Google Shape;1370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1" name="Google Shape;1371;p4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2" name="Google Shape;1372;p40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373;p40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374;p40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75" name="Google Shape;1375;p40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1376" name="Google Shape;1376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7" name="Google Shape;1377;p4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8" name="Google Shape;1378;p40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1379" name="Google Shape;1379;p4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0" name="Google Shape;1380;p4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81" name="Google Shape;1381;p40"/>
          <p:cNvCxnSpPr/>
          <p:nvPr/>
        </p:nvCxnSpPr>
        <p:spPr>
          <a:xfrm flipH="1" rot="10800000">
            <a:off x="2934525" y="2628050"/>
            <a:ext cx="28263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40"/>
          <p:cNvSpPr txBox="1"/>
          <p:nvPr/>
        </p:nvSpPr>
        <p:spPr>
          <a:xfrm>
            <a:off x="2862980" y="232892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3" name="Google Shape;1383;p40"/>
          <p:cNvCxnSpPr/>
          <p:nvPr/>
        </p:nvCxnSpPr>
        <p:spPr>
          <a:xfrm>
            <a:off x="3020525" y="5557350"/>
            <a:ext cx="2765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40"/>
          <p:cNvSpPr txBox="1"/>
          <p:nvPr/>
        </p:nvSpPr>
        <p:spPr>
          <a:xfrm>
            <a:off x="5245812" y="6070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5" name="Google Shape;1385;p40"/>
          <p:cNvSpPr/>
          <p:nvPr/>
        </p:nvSpPr>
        <p:spPr>
          <a:xfrm>
            <a:off x="2137925" y="2762351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40"/>
          <p:cNvSpPr/>
          <p:nvPr/>
        </p:nvSpPr>
        <p:spPr>
          <a:xfrm>
            <a:off x="2136738" y="3220564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7" name="Google Shape;1387;p40"/>
          <p:cNvSpPr/>
          <p:nvPr/>
        </p:nvSpPr>
        <p:spPr>
          <a:xfrm>
            <a:off x="2136725" y="3691772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40"/>
          <p:cNvSpPr/>
          <p:nvPr/>
        </p:nvSpPr>
        <p:spPr>
          <a:xfrm>
            <a:off x="2136738" y="4163002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9" name="Google Shape;1389;p40"/>
          <p:cNvSpPr/>
          <p:nvPr/>
        </p:nvSpPr>
        <p:spPr>
          <a:xfrm>
            <a:off x="2136713" y="5105452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40"/>
          <p:cNvSpPr/>
          <p:nvPr/>
        </p:nvSpPr>
        <p:spPr>
          <a:xfrm>
            <a:off x="2136713" y="4634227"/>
            <a:ext cx="590400" cy="254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40"/>
          <p:cNvSpPr txBox="1"/>
          <p:nvPr/>
        </p:nvSpPr>
        <p:spPr>
          <a:xfrm>
            <a:off x="2207378" y="2803675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2" name="Google Shape;1392;p40"/>
          <p:cNvSpPr txBox="1"/>
          <p:nvPr/>
        </p:nvSpPr>
        <p:spPr>
          <a:xfrm>
            <a:off x="2359778" y="2956075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3" name="Google Shape;1393;p40"/>
          <p:cNvSpPr txBox="1"/>
          <p:nvPr/>
        </p:nvSpPr>
        <p:spPr>
          <a:xfrm>
            <a:off x="2512178" y="3108475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4" name="Google Shape;1394;p40"/>
          <p:cNvSpPr txBox="1"/>
          <p:nvPr/>
        </p:nvSpPr>
        <p:spPr>
          <a:xfrm>
            <a:off x="2664578" y="3260875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3" name="Google Shape;113;p15"/>
          <p:cNvSpPr/>
          <p:nvPr/>
        </p:nvSpPr>
        <p:spPr>
          <a:xfrm>
            <a:off x="80938" y="1585950"/>
            <a:ext cx="6210300" cy="505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회원가입 , ID,PW 찾기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로그인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5" name="Google Shape;115;p15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96825" y="2397414"/>
            <a:ext cx="2100300" cy="240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336371" y="5098578"/>
            <a:ext cx="1021200" cy="78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038046" y="5352078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436721" y="535207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일반회원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37709" y="5098578"/>
            <a:ext cx="1021200" cy="78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398150" y="2397414"/>
            <a:ext cx="2100300" cy="2406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261127" y="3462425"/>
            <a:ext cx="129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동의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038046" y="2736302"/>
            <a:ext cx="82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동의 /   계역 해제 시 불이익에대한 걍고장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2" name="Google Shape;132;p16"/>
          <p:cNvSpPr/>
          <p:nvPr/>
        </p:nvSpPr>
        <p:spPr>
          <a:xfrm>
            <a:off x="80950" y="1609500"/>
            <a:ext cx="6210300" cy="505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회원가입 , ID,PW 찾기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로그인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4" name="Google Shape;134;p16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623021" y="2953967"/>
            <a:ext cx="25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623021" y="3460243"/>
            <a:ext cx="25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509546" y="2912003"/>
            <a:ext cx="1021200" cy="78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02521" y="3418278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02521" y="291200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609896" y="3115676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156071" y="3984249"/>
            <a:ext cx="202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  /   ID,PW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회원가입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0" name="Google Shape;150;p17"/>
          <p:cNvSpPr/>
          <p:nvPr/>
        </p:nvSpPr>
        <p:spPr>
          <a:xfrm>
            <a:off x="104225" y="159120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2" name="Google Shape;152;p17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14375" y="16625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0225" y="17009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905813" y="20089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905813" y="237995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085312" y="23153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085312" y="19705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780838" y="1624375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905813" y="27893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905813" y="31604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85312" y="31473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085312" y="27509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704638" y="19705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753538" y="19321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905813" y="39319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085312" y="39197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928975" y="50489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108475" y="50366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928975" y="53806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108475" y="5368449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928975" y="571245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108475" y="57002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몸무게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928975" y="60442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108475" y="6031999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장애여부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928975" y="63760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039025" y="6363775"/>
            <a:ext cx="9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병결 여부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905813" y="35192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085312" y="35061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81350" y="465635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730250" y="4617950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905800" y="465633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085300" y="46441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905800" y="42618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085300" y="42496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4681350" y="42549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4730250" y="42165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4" name="Google Shape;194;p18"/>
          <p:cNvSpPr/>
          <p:nvPr/>
        </p:nvSpPr>
        <p:spPr>
          <a:xfrm>
            <a:off x="236425" y="1451500"/>
            <a:ext cx="5827800" cy="505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5" name="Google Shape;195;p18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회원가입 , ID,PW 찾기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로그인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96" name="Google Shape;196;p18"/>
          <p:cNvSpPr txBox="1"/>
          <p:nvPr/>
        </p:nvSpPr>
        <p:spPr>
          <a:xfrm>
            <a:off x="592108" y="114369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69896" y="185871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565746" y="190067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681426" y="187157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11625" y="19006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001525" y="3426875"/>
            <a:ext cx="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001525" y="34559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3545125" y="3426875"/>
            <a:ext cx="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545125" y="34559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ID 찾기 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1" name="Google Shape;211;p19"/>
          <p:cNvSpPr/>
          <p:nvPr/>
        </p:nvSpPr>
        <p:spPr>
          <a:xfrm>
            <a:off x="161875" y="141905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13" name="Google Shape;213;p19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2752663" y="234625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1882525" y="33660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1062025" y="335293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894188" y="36782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073687" y="36660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894175" y="40081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073675" y="39959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669725" y="40012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718625" y="39628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411351" y="183912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541550" y="186822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ID 찾기 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3" name="Google Shape;233;p20"/>
          <p:cNvSpPr/>
          <p:nvPr/>
        </p:nvSpPr>
        <p:spPr>
          <a:xfrm>
            <a:off x="80950" y="147485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4" name="Google Shape;234;p20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5" name="Google Shape;235;p20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2752663" y="234625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882525" y="33660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1062025" y="335293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894188" y="36782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073687" y="36660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1894175" y="40081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1073675" y="39959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669725" y="40012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4718625" y="39628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4411351" y="183912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4541550" y="186822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1894188" y="30506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1073687" y="30122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5446" y="221921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35484" y="2787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{1CBB1E71-D146-433A-BE83-409473D0BA62}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메인 페이지 및 좌측 메뉴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0" name="Google Shape;260;p21"/>
          <p:cNvSpPr/>
          <p:nvPr/>
        </p:nvSpPr>
        <p:spPr>
          <a:xfrm>
            <a:off x="1570763" y="2126550"/>
            <a:ext cx="4728300" cy="242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p21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{3D43D94D-BCA3-47A9-A441-5898B467ACAC}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62" name="Google Shape;262;p21"/>
          <p:cNvSpPr/>
          <p:nvPr/>
        </p:nvSpPr>
        <p:spPr>
          <a:xfrm>
            <a:off x="95700" y="2126550"/>
            <a:ext cx="14520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108946" y="1605279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265" name="Google Shape;265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2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7" name="Google Shape;267;p21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268" name="Google Shape;268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0" name="Google Shape;270;p21"/>
          <p:cNvGrpSpPr/>
          <p:nvPr/>
        </p:nvGrpSpPr>
        <p:grpSpPr>
          <a:xfrm>
            <a:off x="95689" y="2807047"/>
            <a:ext cx="240900" cy="215335"/>
            <a:chOff x="292829" y="1695755"/>
            <a:chExt cx="240900" cy="197700"/>
          </a:xfrm>
        </p:grpSpPr>
        <p:sp>
          <p:nvSpPr>
            <p:cNvPr id="271" name="Google Shape;271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274" name="Google Shape;274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277" name="Google Shape;277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9" name="Google Shape;279;p21"/>
          <p:cNvSpPr txBox="1"/>
          <p:nvPr/>
        </p:nvSpPr>
        <p:spPr>
          <a:xfrm>
            <a:off x="20747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5027000" y="1708175"/>
            <a:ext cx="106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멤버쉽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5263824" y="1136475"/>
            <a:ext cx="68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프린스 변</a:t>
            </a: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363433" y="17081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1570763" y="4569225"/>
            <a:ext cx="4728300" cy="2054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3167646" y="2917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 소개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3167646" y="52436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소개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062022" y="17081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andhor" id="287" name="Google Shape;2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25" y="1418150"/>
            <a:ext cx="952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 txBox="1"/>
          <p:nvPr/>
        </p:nvSpPr>
        <p:spPr>
          <a:xfrm>
            <a:off x="47421" y="308260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