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68" r:id="rId5"/>
  </p:sldMasterIdLst>
  <p:notesMasterIdLst>
    <p:notesMasterId r:id="rId9"/>
  </p:notesMasterIdLst>
  <p:handoutMasterIdLst>
    <p:handoutMasterId r:id="rId7"/>
  </p:handoutMasterIdLst>
  <p:sldIdLst>
    <p:sldId id="342" r:id="rId11"/>
    <p:sldId id="257" r:id="rId12"/>
    <p:sldId id="325" r:id="rId13"/>
    <p:sldId id="258" r:id="rId14"/>
    <p:sldId id="261" r:id="rId15"/>
    <p:sldId id="330" r:id="rId16"/>
    <p:sldId id="331" r:id="rId17"/>
    <p:sldId id="332" r:id="rId18"/>
    <p:sldId id="263" r:id="rId19"/>
    <p:sldId id="262" r:id="rId20"/>
    <p:sldId id="275" r:id="rId21"/>
    <p:sldId id="265" r:id="rId22"/>
    <p:sldId id="334" r:id="rId23"/>
    <p:sldId id="335" r:id="rId24"/>
    <p:sldId id="333" r:id="rId25"/>
    <p:sldId id="284" r:id="rId26"/>
    <p:sldId id="336" r:id="rId27"/>
    <p:sldId id="337" r:id="rId28"/>
    <p:sldId id="338" r:id="rId29"/>
    <p:sldId id="267" r:id="rId30"/>
    <p:sldId id="268" r:id="rId31"/>
    <p:sldId id="315" r:id="rId32"/>
    <p:sldId id="323" r:id="rId33"/>
    <p:sldId id="339" r:id="rId34"/>
    <p:sldId id="340" r:id="rId35"/>
    <p:sldId id="260" r:id="rId36"/>
  </p:sldIdLst>
  <p:sldSz cx="9144000" cy="5143500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  <p15:guide id="7" orient="horz" pos="2405">
          <p15:clr>
            <a:srgbClr val="A4A3A4"/>
          </p15:clr>
        </p15:guide>
        <p15:guide id="8" pos="5297">
          <p15:clr>
            <a:srgbClr val="A4A3A4"/>
          </p15:clr>
        </p15:guide>
        <p15:guide id="9" orient="horz" pos="161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4" pos="528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DACF3"/>
    <a:srgbClr val="184962"/>
    <a:srgbClr val="1A516C"/>
    <a:srgbClr val="1D5A79"/>
    <a:srgbClr val="216687"/>
    <a:srgbClr val="F4740A"/>
    <a:srgbClr val="F5770F"/>
    <a:srgbClr val="4BA8D1"/>
    <a:srgbClr val="6696B6"/>
    <a:srgbClr val="31BC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7628" autoAdjust="0"/>
    <p:restoredTop sz="94660" autoAdjust="0"/>
  </p:normalViewPr>
  <p:slideViewPr>
    <p:cSldViewPr snapToGrid="0" snapToObjects="1">
      <p:cViewPr>
        <p:scale>
          <a:sx n="150" d="100"/>
          <a:sy n="150" d="100"/>
        </p:scale>
        <p:origin x="936" y="192"/>
      </p:cViewPr>
      <p:guideLst>
        <p:guide pos="5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>
        <p:guide pos="5289"/>
      </p:guideLst>
    </p:cSldViewPr>
  </p:notesViewPr>
  <p:gridSpacing cx="45005" cy="45005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slide" Target="slides/slide20.xml"></Relationship><Relationship Id="rId31" Type="http://schemas.openxmlformats.org/officeDocument/2006/relationships/slide" Target="slides/slide21.xml"></Relationship><Relationship Id="rId32" Type="http://schemas.openxmlformats.org/officeDocument/2006/relationships/slide" Target="slides/slide22.xml"></Relationship><Relationship Id="rId33" Type="http://schemas.openxmlformats.org/officeDocument/2006/relationships/slide" Target="slides/slide23.xml"></Relationship><Relationship Id="rId34" Type="http://schemas.openxmlformats.org/officeDocument/2006/relationships/slide" Target="slides/slide24.xml"></Relationship><Relationship Id="rId35" Type="http://schemas.openxmlformats.org/officeDocument/2006/relationships/slide" Target="slides/slide25.xml"></Relationship><Relationship Id="rId36" Type="http://schemas.openxmlformats.org/officeDocument/2006/relationships/slide" Target="slides/slide26.xml"></Relationship><Relationship Id="rId62" Type="http://schemas.openxmlformats.org/officeDocument/2006/relationships/viewProps" Target="viewProps.xml"></Relationship><Relationship Id="rId6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A79-1F12-44DC-910C-DE78909CA5B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B793-74DE-43B1-B9D3-F22A9F4BB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6F0B-B2D3-4C76-95E5-1874D06E050D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00C-B843-4881-8936-61286A99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slide" Target="../slides/slide24.xml"></Relationship><Relationship Id="rId2" Type="http://schemas.openxmlformats.org/officeDocument/2006/relationships/notesMaster" Target="../notesMasters/notesMaster1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slide" Target="../slides/slide25.xml"></Relationship><Relationship Id="rId2" Type="http://schemas.openxmlformats.org/officeDocument/2006/relationships/notesMaster" Target="../notesMasters/notesMaster1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5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60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2018-10-09</a:t>
                </a:fld>
                <a:endParaRPr lang="ko-KR" altLang="en-US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5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</a:t>
                </a:fld>
                <a:endPara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2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91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2018-10-09</a:t>
                </a:fld>
                <a:endParaRPr lang="ko-KR" altLang="en-US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5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48</a:t>
                </a:fld>
                <a:endPara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r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 userDrawn="1"/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/>
          </p:cNvSpPr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9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/>
          </p:cNvSpPr>
          <p:nvPr>
            <p:ph type="subTitle" hasCustomPrompt="1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 userDrawn="1"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49" name="제목 2048"/>
          <p:cNvSpPr txBox="1">
            <a:spLocks noGrp="1"/>
          </p:cNvSpPr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 userDrawn="1"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50" name="날짜 개체 틀 2050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/>
          </p:cNvSpPr>
          <p:nvPr>
            <p:ph type="subTitle" hasCustomPrompt="1"/>
          </p:nvPr>
        </p:nvSpPr>
        <p:spPr>
          <a:xfrm>
            <a:off x="479425" y="795655"/>
            <a:ext cx="8366760" cy="4984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048"/>
          <p:cNvSpPr txBox="1">
            <a:spLocks noGrp="1"/>
          </p:cNvSpPr>
          <p:nvPr>
            <p:ph type="title" hasCustomPrompt="1"/>
          </p:nvPr>
        </p:nvSpPr>
        <p:spPr>
          <a:xfrm>
            <a:off x="235585" y="1360170"/>
            <a:ext cx="8496300" cy="937895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 smtClean="0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 smtClean="0">
              <a:solidFill>
                <a:srgbClr val="4DACF3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2018-10-09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notesSlide" Target="../notesSlides/notesSlide23.xml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notesSlide" Target="../notesSlides/notesSlide26.xml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91"/>
          <p:cNvSpPr txBox="1">
            <a:spLocks/>
          </p:cNvSpPr>
          <p:nvPr/>
        </p:nvSpPr>
        <p:spPr>
          <a:xfrm rot="0">
            <a:off x="1936115" y="930275"/>
            <a:ext cx="5278120" cy="678180"/>
          </a:xfrm>
          <a:prstGeom prst="rect"/>
          <a:solidFill>
            <a:schemeClr val="bg1"/>
          </a:solidFill>
        </p:spPr>
        <p:txBody>
          <a:bodyPr wrap="square" lIns="78105" tIns="38735" rIns="78105" bIns="38735" numCol="1" vert="horz" anchor="t">
            <a:spAutoFit/>
          </a:bodyPr>
          <a:lstStyle/>
          <a:p>
            <a:pPr marL="0" indent="0" algn="l" fontAlgn="base" defTabSz="779145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900" cap="none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H.W</a:t>
            </a:r>
            <a:r>
              <a:rPr lang="en-US" altLang="ko-KR" sz="3900" cap="none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프로세스 흐름도</a:t>
            </a:r>
            <a:endParaRPr lang="ko-KR" altLang="en-US" sz="3900" cap="none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196"/>
          <p:cNvGraphicFramePr>
            <a:graphicFrameLocks noGrp="1"/>
          </p:cNvGraphicFramePr>
          <p:nvPr/>
        </p:nvGraphicFramePr>
        <p:xfrm>
          <a:off x="4980305" y="3670300"/>
          <a:ext cx="3887470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43735"/>
                <a:gridCol w="1943735"/>
              </a:tblGrid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문서관리번호</a:t>
                      </a:r>
                      <a:endParaRPr lang="ko-KR" altLang="en-US" sz="1800" kern="1200" i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작    성    일</a:t>
                      </a:r>
                      <a:endParaRPr lang="ko-KR" altLang="en-US" sz="1800" kern="1200" i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r>
                        <a:rPr lang="en-US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r>
                        <a:rPr lang="en-US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endParaRPr lang="ko-KR" altLang="en-US" sz="1800" kern="1200" i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보           안</a:t>
                      </a:r>
                      <a:endParaRPr lang="ko-KR" altLang="en-US" sz="1800" kern="1200" i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0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일     반     본</a:t>
                      </a:r>
                      <a:endParaRPr lang="ko-KR" altLang="en-US" sz="1800" kern="1200" i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 rot="0">
            <a:off x="647065" y="1523365"/>
            <a:ext cx="1176020" cy="355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물품 등록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1030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235200" y="2264410"/>
            <a:ext cx="1176020" cy="355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카테고리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3794125" y="2266950"/>
            <a:ext cx="1331595" cy="355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양식에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의한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3793490" y="1516380"/>
            <a:ext cx="1332230" cy="3613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4-1. 이미지 첨부시 첨부파일 기능 이용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5546725" y="2265045"/>
            <a:ext cx="1332230" cy="3562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등록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76"/>
          <p:cNvSpPr>
            <a:spLocks/>
          </p:cNvSpPr>
          <p:nvPr/>
        </p:nvSpPr>
        <p:spPr>
          <a:xfrm rot="0">
            <a:off x="7110730" y="2362200"/>
            <a:ext cx="1412875" cy="92138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미입력  존재시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528310" y="3115945"/>
            <a:ext cx="1332230" cy="3562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/ 등록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3805555" y="3020695"/>
            <a:ext cx="1321435" cy="5276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와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일치시 </a:t>
            </a: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수정페이지로 이동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3853180" y="3612515"/>
            <a:ext cx="1226820" cy="76009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불일치시 </a:t>
            </a: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9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652145" y="2264410"/>
            <a:ext cx="1176020" cy="355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등록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652145" y="3109595"/>
            <a:ext cx="1176020" cy="355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652780" y="4501515"/>
            <a:ext cx="1176655" cy="3562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247265" y="3109595"/>
            <a:ext cx="1176020" cy="355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3798570" y="4410710"/>
            <a:ext cx="1428115" cy="5353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와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일치시 </a:t>
            </a: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247265" y="4500880"/>
            <a:ext cx="1176655" cy="3562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7232650" y="1521460"/>
            <a:ext cx="1176020" cy="355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4" idx="1"/>
            <a:endCxn id="48" idx="1"/>
          </p:cNvCxnSpPr>
          <p:nvPr/>
        </p:nvCxnSpPr>
        <p:spPr>
          <a:xfrm rot="10800000" flipH="1" flipV="1">
            <a:off x="647065" y="1700530"/>
            <a:ext cx="6350" cy="1587500"/>
          </a:xfrm>
          <a:prstGeom prst="bentConnector3">
            <a:avLst>
              <a:gd name="adj1" fmla="val -503967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57"/>
          <p:cNvSpPr>
            <a:spLocks/>
          </p:cNvSpPr>
          <p:nvPr/>
        </p:nvSpPr>
        <p:spPr>
          <a:xfrm rot="16200000" flipH="1">
            <a:off x="-173990" y="3851910"/>
            <a:ext cx="1396365" cy="259715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>
            <a:endCxn id="47" idx="1"/>
          </p:cNvCxnSpPr>
          <p:nvPr/>
        </p:nvCxnSpPr>
        <p:spPr>
          <a:xfrm rot="0" flipV="1">
            <a:off x="401320" y="2441575"/>
            <a:ext cx="252095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7" idx="3"/>
            <a:endCxn id="6" idx="1"/>
          </p:cNvCxnSpPr>
          <p:nvPr/>
        </p:nvCxnSpPr>
        <p:spPr>
          <a:xfrm rot="0">
            <a:off x="1827530" y="2441575"/>
            <a:ext cx="408940" cy="127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8" idx="3"/>
            <a:endCxn id="50" idx="1"/>
          </p:cNvCxnSpPr>
          <p:nvPr/>
        </p:nvCxnSpPr>
        <p:spPr>
          <a:xfrm rot="0">
            <a:off x="1827530" y="3286760"/>
            <a:ext cx="42100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9" idx="3"/>
            <a:endCxn id="54" idx="1"/>
          </p:cNvCxnSpPr>
          <p:nvPr/>
        </p:nvCxnSpPr>
        <p:spPr>
          <a:xfrm rot="0" flipV="1">
            <a:off x="1828165" y="4678045"/>
            <a:ext cx="420370" cy="19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6" idx="3"/>
            <a:endCxn id="7" idx="1"/>
          </p:cNvCxnSpPr>
          <p:nvPr/>
        </p:nvCxnSpPr>
        <p:spPr>
          <a:xfrm rot="0">
            <a:off x="3410585" y="2441575"/>
            <a:ext cx="38481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0" idx="3"/>
            <a:endCxn id="45" idx="1"/>
          </p:cNvCxnSpPr>
          <p:nvPr/>
        </p:nvCxnSpPr>
        <p:spPr>
          <a:xfrm rot="0" flipV="1">
            <a:off x="3422650" y="3283585"/>
            <a:ext cx="384175" cy="444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54" idx="3"/>
            <a:endCxn id="53" idx="1"/>
          </p:cNvCxnSpPr>
          <p:nvPr/>
        </p:nvCxnSpPr>
        <p:spPr>
          <a:xfrm rot="0">
            <a:off x="3422650" y="4678045"/>
            <a:ext cx="377190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8" idx="2"/>
            <a:endCxn id="7" idx="0"/>
          </p:cNvCxnSpPr>
          <p:nvPr/>
        </p:nvCxnSpPr>
        <p:spPr>
          <a:xfrm rot="0">
            <a:off x="4457065" y="1875790"/>
            <a:ext cx="3810" cy="392430"/>
          </a:xfrm>
          <a:prstGeom prst="straightConnector1"/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7" idx="3"/>
            <a:endCxn id="9" idx="1"/>
          </p:cNvCxnSpPr>
          <p:nvPr/>
        </p:nvCxnSpPr>
        <p:spPr>
          <a:xfrm rot="0" flipV="1">
            <a:off x="5125085" y="2442210"/>
            <a:ext cx="422910" cy="3175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45" idx="3"/>
            <a:endCxn id="41" idx="1"/>
          </p:cNvCxnSpPr>
          <p:nvPr/>
        </p:nvCxnSpPr>
        <p:spPr>
          <a:xfrm rot="0">
            <a:off x="5125720" y="3283585"/>
            <a:ext cx="403860" cy="1079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9" idx="3"/>
            <a:endCxn id="10" idx="8"/>
          </p:cNvCxnSpPr>
          <p:nvPr/>
        </p:nvCxnSpPr>
        <p:spPr>
          <a:xfrm rot="0">
            <a:off x="6877685" y="2442210"/>
            <a:ext cx="328930" cy="15176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41" idx="3"/>
            <a:endCxn id="10" idx="5"/>
          </p:cNvCxnSpPr>
          <p:nvPr/>
        </p:nvCxnSpPr>
        <p:spPr>
          <a:xfrm rot="0" flipV="1">
            <a:off x="6859270" y="3221355"/>
            <a:ext cx="605790" cy="7302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rot="0" flipV="1">
            <a:off x="7816215" y="1875790"/>
            <a:ext cx="5080" cy="4876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3" idx="3"/>
            <a:endCxn id="55" idx="3"/>
          </p:cNvCxnSpPr>
          <p:nvPr/>
        </p:nvCxnSpPr>
        <p:spPr>
          <a:xfrm rot="0" flipV="1">
            <a:off x="5225415" y="1698625"/>
            <a:ext cx="3183255" cy="2980055"/>
          </a:xfrm>
          <a:prstGeom prst="bentConnector3">
            <a:avLst>
              <a:gd name="adj1" fmla="val 11348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340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PR-HW-065~69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7710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313690" y="1520825"/>
            <a:ext cx="129857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상품 클릭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314960" y="2286635"/>
            <a:ext cx="12928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상품 상세페이지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안에 리뷰 클릭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317500" y="3053080"/>
            <a:ext cx="1295400" cy="355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상품 리뷰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2143125" y="1746250"/>
            <a:ext cx="124269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상품 리뷰 등록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4013200" y="1753235"/>
            <a:ext cx="149161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상품 리뷰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6099175" y="1754505"/>
            <a:ext cx="1220470" cy="37465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상품 리뷰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 맞게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7875905" y="1754505"/>
            <a:ext cx="9442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5882005" y="2238375"/>
            <a:ext cx="1648460" cy="66929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양식과 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다른경우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2149475" y="3059430"/>
            <a:ext cx="1242695" cy="355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상품 리뷰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4015105" y="2984500"/>
            <a:ext cx="1487170" cy="4953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상품 리뷰 작성자와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 일치 시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6169660" y="3056255"/>
            <a:ext cx="1220470" cy="3613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상품 리뷰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 맞게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3921125" y="3580765"/>
            <a:ext cx="1664335" cy="66929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비일치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7875905" y="3054350"/>
            <a:ext cx="944245" cy="35687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2139950" y="4451985"/>
            <a:ext cx="1243330" cy="393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상품 리뷰 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4013200" y="4398645"/>
            <a:ext cx="1489075" cy="4927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상품 리뷰 작성자와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 일치 시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6092190" y="4441825"/>
            <a:ext cx="1220470" cy="3930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>
            <a:stCxn id="5" idx="2"/>
            <a:endCxn id="6" idx="0"/>
          </p:cNvCxnSpPr>
          <p:nvPr/>
        </p:nvCxnSpPr>
        <p:spPr>
          <a:xfrm rot="0" flipH="1">
            <a:off x="960755" y="1899285"/>
            <a:ext cx="3175" cy="38862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6" idx="2"/>
            <a:endCxn id="7" idx="0"/>
          </p:cNvCxnSpPr>
          <p:nvPr/>
        </p:nvCxnSpPr>
        <p:spPr>
          <a:xfrm rot="0">
            <a:off x="960755" y="2665095"/>
            <a:ext cx="5080" cy="389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7" idx="3"/>
            <a:endCxn id="41" idx="1"/>
          </p:cNvCxnSpPr>
          <p:nvPr/>
        </p:nvCxnSpPr>
        <p:spPr>
          <a:xfrm rot="0" flipV="1">
            <a:off x="1611630" y="1935480"/>
            <a:ext cx="532765" cy="1296035"/>
          </a:xfrm>
          <a:prstGeom prst="bentConnector3">
            <a:avLst>
              <a:gd name="adj1" fmla="val 5819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16200000" flipH="1">
            <a:off x="1318895" y="3827145"/>
            <a:ext cx="1424940" cy="219710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endCxn id="49" idx="1"/>
          </p:cNvCxnSpPr>
          <p:nvPr/>
        </p:nvCxnSpPr>
        <p:spPr>
          <a:xfrm rot="0">
            <a:off x="1916430" y="3232785"/>
            <a:ext cx="234315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1" idx="3"/>
            <a:endCxn id="42" idx="1"/>
          </p:cNvCxnSpPr>
          <p:nvPr/>
        </p:nvCxnSpPr>
        <p:spPr>
          <a:xfrm rot="0">
            <a:off x="3384550" y="1935480"/>
            <a:ext cx="629920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2" idx="3"/>
            <a:endCxn id="43" idx="1"/>
          </p:cNvCxnSpPr>
          <p:nvPr/>
        </p:nvCxnSpPr>
        <p:spPr>
          <a:xfrm rot="0" flipV="1">
            <a:off x="5503545" y="1941195"/>
            <a:ext cx="59690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43" idx="3"/>
            <a:endCxn id="44" idx="1"/>
          </p:cNvCxnSpPr>
          <p:nvPr/>
        </p:nvCxnSpPr>
        <p:spPr>
          <a:xfrm rot="0">
            <a:off x="7318375" y="1941195"/>
            <a:ext cx="55880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49" idx="3"/>
            <a:endCxn id="50" idx="1"/>
          </p:cNvCxnSpPr>
          <p:nvPr/>
        </p:nvCxnSpPr>
        <p:spPr>
          <a:xfrm rot="0" flipV="1">
            <a:off x="3390900" y="3231515"/>
            <a:ext cx="625475" cy="63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50" idx="3"/>
            <a:endCxn id="51" idx="1"/>
          </p:cNvCxnSpPr>
          <p:nvPr/>
        </p:nvCxnSpPr>
        <p:spPr>
          <a:xfrm rot="0">
            <a:off x="5501005" y="3231515"/>
            <a:ext cx="66992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51" idx="3"/>
            <a:endCxn id="53" idx="1"/>
          </p:cNvCxnSpPr>
          <p:nvPr/>
        </p:nvCxnSpPr>
        <p:spPr>
          <a:xfrm rot="0" flipV="1">
            <a:off x="7388860" y="3232150"/>
            <a:ext cx="488315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8" idx="3"/>
            <a:endCxn id="59" idx="1"/>
          </p:cNvCxnSpPr>
          <p:nvPr/>
        </p:nvCxnSpPr>
        <p:spPr>
          <a:xfrm rot="0" flipV="1">
            <a:off x="3382010" y="4644390"/>
            <a:ext cx="632460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72"/>
          <p:cNvCxnSpPr>
            <a:stCxn id="59" idx="3"/>
            <a:endCxn id="60" idx="1"/>
          </p:cNvCxnSpPr>
          <p:nvPr/>
        </p:nvCxnSpPr>
        <p:spPr>
          <a:xfrm rot="0" flipV="1">
            <a:off x="5501005" y="4637405"/>
            <a:ext cx="592455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358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PR-HW-065~69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33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6440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183515" y="150368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배송문의 / 상품문의 게시판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187325" y="223456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배송문의 / 상품문의 게시판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180340" y="307530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181610" y="381063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중 원하는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182880" y="452818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2215515" y="1690370"/>
            <a:ext cx="126238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674995" y="1689100"/>
            <a:ext cx="149987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538085" y="1691640"/>
            <a:ext cx="13690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작성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597525" y="2158365"/>
            <a:ext cx="1664335" cy="66929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2217420" y="2921000"/>
            <a:ext cx="1262380" cy="4044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수정할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5675630" y="2929255"/>
            <a:ext cx="1499870" cy="39814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7538085" y="2929255"/>
            <a:ext cx="1369060" cy="39497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3872865" y="3415665"/>
            <a:ext cx="1414780" cy="87185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불일치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3842385" y="2928620"/>
            <a:ext cx="1499870" cy="390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204085" y="4429760"/>
            <a:ext cx="126238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삭제할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7539355" y="4432300"/>
            <a:ext cx="13690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3844925" y="4418330"/>
            <a:ext cx="150114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>
            <a:stCxn id="6" idx="3"/>
            <a:endCxn id="40" idx="1"/>
          </p:cNvCxnSpPr>
          <p:nvPr/>
        </p:nvCxnSpPr>
        <p:spPr>
          <a:xfrm rot="0" flipV="1">
            <a:off x="1828800" y="1879600"/>
            <a:ext cx="387985" cy="545465"/>
          </a:xfrm>
          <a:prstGeom prst="bentConnector3">
            <a:avLst>
              <a:gd name="adj1" fmla="val 52551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>
            <a:spLocks/>
          </p:cNvSpPr>
          <p:nvPr/>
        </p:nvSpPr>
        <p:spPr>
          <a:xfrm rot="16200000" flipH="1">
            <a:off x="1019175" y="3434080"/>
            <a:ext cx="2199005" cy="173355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59"/>
          <p:cNvCxnSpPr>
            <a:endCxn id="46" idx="1"/>
          </p:cNvCxnSpPr>
          <p:nvPr/>
        </p:nvCxnSpPr>
        <p:spPr>
          <a:xfrm rot="0">
            <a:off x="2024380" y="3119755"/>
            <a:ext cx="19431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0" idx="3"/>
            <a:endCxn id="41" idx="1"/>
          </p:cNvCxnSpPr>
          <p:nvPr/>
        </p:nvCxnSpPr>
        <p:spPr>
          <a:xfrm rot="0" flipV="1">
            <a:off x="3476625" y="1878330"/>
            <a:ext cx="219964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1" idx="3"/>
            <a:endCxn id="42" idx="1"/>
          </p:cNvCxnSpPr>
          <p:nvPr/>
        </p:nvCxnSpPr>
        <p:spPr>
          <a:xfrm rot="0">
            <a:off x="7173595" y="1878330"/>
            <a:ext cx="36576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6" idx="3"/>
            <a:endCxn id="51" idx="1"/>
          </p:cNvCxnSpPr>
          <p:nvPr/>
        </p:nvCxnSpPr>
        <p:spPr>
          <a:xfrm rot="0">
            <a:off x="3478530" y="3122295"/>
            <a:ext cx="365125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1" idx="3"/>
            <a:endCxn id="47" idx="1"/>
          </p:cNvCxnSpPr>
          <p:nvPr/>
        </p:nvCxnSpPr>
        <p:spPr>
          <a:xfrm rot="0">
            <a:off x="5340985" y="3122930"/>
            <a:ext cx="335915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47" idx="3"/>
            <a:endCxn id="48" idx="1"/>
          </p:cNvCxnSpPr>
          <p:nvPr/>
        </p:nvCxnSpPr>
        <p:spPr>
          <a:xfrm rot="0" flipV="1">
            <a:off x="7174230" y="3126105"/>
            <a:ext cx="365125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54" idx="3"/>
            <a:endCxn id="57" idx="1"/>
          </p:cNvCxnSpPr>
          <p:nvPr/>
        </p:nvCxnSpPr>
        <p:spPr>
          <a:xfrm rot="0" flipV="1">
            <a:off x="3465195" y="4607560"/>
            <a:ext cx="381000" cy="127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57" idx="3"/>
            <a:endCxn id="55" idx="1"/>
          </p:cNvCxnSpPr>
          <p:nvPr/>
        </p:nvCxnSpPr>
        <p:spPr>
          <a:xfrm rot="0">
            <a:off x="5344795" y="4607560"/>
            <a:ext cx="2195830" cy="152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5" idx="2"/>
            <a:endCxn id="6" idx="0"/>
          </p:cNvCxnSpPr>
          <p:nvPr/>
        </p:nvCxnSpPr>
        <p:spPr>
          <a:xfrm rot="0">
            <a:off x="1004570" y="1882140"/>
            <a:ext cx="5080" cy="35369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6" idx="2"/>
            <a:endCxn id="7" idx="0"/>
          </p:cNvCxnSpPr>
          <p:nvPr/>
        </p:nvCxnSpPr>
        <p:spPr>
          <a:xfrm rot="0" flipH="1">
            <a:off x="1001395" y="2613025"/>
            <a:ext cx="8255" cy="4635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7" idx="2"/>
            <a:endCxn id="8" idx="0"/>
          </p:cNvCxnSpPr>
          <p:nvPr/>
        </p:nvCxnSpPr>
        <p:spPr>
          <a:xfrm rot="0">
            <a:off x="1001395" y="3453765"/>
            <a:ext cx="2540" cy="3581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8" idx="2"/>
            <a:endCxn id="9" idx="0"/>
          </p:cNvCxnSpPr>
          <p:nvPr/>
        </p:nvCxnSpPr>
        <p:spPr>
          <a:xfrm rot="0">
            <a:off x="1002665" y="4189095"/>
            <a:ext cx="2540" cy="3403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37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PR-HW-060~64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69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68625" y="975995"/>
            <a:ext cx="326644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83515" y="150368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게시판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87325" y="223456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80340" y="307530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81610" y="381063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중 원하는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2880" y="452818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2215515" y="1690370"/>
            <a:ext cx="126238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5674995" y="1689100"/>
            <a:ext cx="149987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7538085" y="1691640"/>
            <a:ext cx="13690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작성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5597525" y="2158365"/>
            <a:ext cx="1664335" cy="66929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2217420" y="2921000"/>
            <a:ext cx="1262380" cy="4044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수정할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 rot="0">
            <a:off x="5675630" y="2929255"/>
            <a:ext cx="1499870" cy="39814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 rot="0">
            <a:off x="7538085" y="2929255"/>
            <a:ext cx="1369060" cy="39497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3872865" y="3415665"/>
            <a:ext cx="1414780" cy="87185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불일치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3842385" y="2928620"/>
            <a:ext cx="1499870" cy="390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2204085" y="4429760"/>
            <a:ext cx="126238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삭제할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7539355" y="4432300"/>
            <a:ext cx="13690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3844925" y="4418330"/>
            <a:ext cx="150114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Rect 0"/>
          <p:cNvCxnSpPr>
            <a:stCxn id="6" idx="3"/>
            <a:endCxn id="40" idx="1"/>
          </p:cNvCxnSpPr>
          <p:nvPr/>
        </p:nvCxnSpPr>
        <p:spPr>
          <a:xfrm rot="0" flipV="1">
            <a:off x="1828800" y="1879600"/>
            <a:ext cx="387985" cy="545465"/>
          </a:xfrm>
          <a:prstGeom prst="bentConnector3">
            <a:avLst>
              <a:gd name="adj1" fmla="val 52551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 rot="16200000" flipH="1">
            <a:off x="1019175" y="3434080"/>
            <a:ext cx="2199005" cy="173355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0" name="Rect 0"/>
          <p:cNvCxnSpPr>
            <a:endCxn id="46" idx="1"/>
          </p:cNvCxnSpPr>
          <p:nvPr/>
        </p:nvCxnSpPr>
        <p:spPr>
          <a:xfrm rot="0">
            <a:off x="2024380" y="3119755"/>
            <a:ext cx="19431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t 0"/>
          <p:cNvCxnSpPr>
            <a:stCxn id="40" idx="3"/>
            <a:endCxn id="41" idx="1"/>
          </p:cNvCxnSpPr>
          <p:nvPr/>
        </p:nvCxnSpPr>
        <p:spPr>
          <a:xfrm rot="0" flipV="1">
            <a:off x="3476625" y="1878330"/>
            <a:ext cx="219964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>
            <a:stCxn id="41" idx="3"/>
            <a:endCxn id="42" idx="1"/>
          </p:cNvCxnSpPr>
          <p:nvPr/>
        </p:nvCxnSpPr>
        <p:spPr>
          <a:xfrm rot="0">
            <a:off x="7173595" y="1878330"/>
            <a:ext cx="36576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>
            <a:stCxn id="46" idx="3"/>
            <a:endCxn id="51" idx="1"/>
          </p:cNvCxnSpPr>
          <p:nvPr/>
        </p:nvCxnSpPr>
        <p:spPr>
          <a:xfrm rot="0">
            <a:off x="3478530" y="3122295"/>
            <a:ext cx="365125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51" idx="3"/>
            <a:endCxn id="47" idx="1"/>
          </p:cNvCxnSpPr>
          <p:nvPr/>
        </p:nvCxnSpPr>
        <p:spPr>
          <a:xfrm rot="0">
            <a:off x="5340985" y="3122930"/>
            <a:ext cx="335915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t 0"/>
          <p:cNvCxnSpPr>
            <a:stCxn id="47" idx="3"/>
            <a:endCxn id="48" idx="1"/>
          </p:cNvCxnSpPr>
          <p:nvPr/>
        </p:nvCxnSpPr>
        <p:spPr>
          <a:xfrm rot="0" flipV="1">
            <a:off x="7174230" y="3126105"/>
            <a:ext cx="365125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t 0"/>
          <p:cNvCxnSpPr>
            <a:stCxn id="54" idx="3"/>
            <a:endCxn id="57" idx="1"/>
          </p:cNvCxnSpPr>
          <p:nvPr/>
        </p:nvCxnSpPr>
        <p:spPr>
          <a:xfrm rot="0" flipV="1">
            <a:off x="3465195" y="4607560"/>
            <a:ext cx="381000" cy="127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>
            <a:stCxn id="57" idx="3"/>
            <a:endCxn id="55" idx="1"/>
          </p:cNvCxnSpPr>
          <p:nvPr/>
        </p:nvCxnSpPr>
        <p:spPr>
          <a:xfrm rot="0">
            <a:off x="5344795" y="4607560"/>
            <a:ext cx="2195830" cy="152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>
            <a:stCxn id="5" idx="2"/>
            <a:endCxn id="6" idx="0"/>
          </p:cNvCxnSpPr>
          <p:nvPr/>
        </p:nvCxnSpPr>
        <p:spPr>
          <a:xfrm rot="0">
            <a:off x="1004570" y="1882140"/>
            <a:ext cx="5080" cy="35369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t 0"/>
          <p:cNvCxnSpPr>
            <a:stCxn id="6" idx="2"/>
            <a:endCxn id="7" idx="0"/>
          </p:cNvCxnSpPr>
          <p:nvPr/>
        </p:nvCxnSpPr>
        <p:spPr>
          <a:xfrm rot="0" flipH="1">
            <a:off x="1001395" y="2613025"/>
            <a:ext cx="8255" cy="4635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>
            <a:stCxn id="7" idx="2"/>
            <a:endCxn id="8" idx="0"/>
          </p:cNvCxnSpPr>
          <p:nvPr/>
        </p:nvCxnSpPr>
        <p:spPr>
          <a:xfrm rot="0">
            <a:off x="1001395" y="3453765"/>
            <a:ext cx="2540" cy="3581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t 0"/>
          <p:cNvCxnSpPr>
            <a:stCxn id="8" idx="2"/>
            <a:endCxn id="9" idx="0"/>
          </p:cNvCxnSpPr>
          <p:nvPr/>
        </p:nvCxnSpPr>
        <p:spPr>
          <a:xfrm rot="0">
            <a:off x="1002665" y="4189095"/>
            <a:ext cx="2540" cy="3403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395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PR-HW-060~64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68625" y="975995"/>
            <a:ext cx="326644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83515" y="150368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87325" y="223456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게시판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80340" y="307530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81610" y="381063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중 원하는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2880" y="452818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2215515" y="1690370"/>
            <a:ext cx="126238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5674995" y="1689100"/>
            <a:ext cx="149987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7538085" y="1691640"/>
            <a:ext cx="13690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작성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5597525" y="2158365"/>
            <a:ext cx="1664335" cy="66929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2217420" y="2921000"/>
            <a:ext cx="1262380" cy="4044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수정할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 rot="0">
            <a:off x="5675630" y="2929255"/>
            <a:ext cx="1499870" cy="39814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 rot="0">
            <a:off x="7538085" y="2929255"/>
            <a:ext cx="1369060" cy="39497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3872865" y="3415665"/>
            <a:ext cx="1414780" cy="87185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불일치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3842385" y="2928620"/>
            <a:ext cx="1499870" cy="390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2204085" y="4429760"/>
            <a:ext cx="126238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삭제할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7539355" y="4432300"/>
            <a:ext cx="13690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3844925" y="4418330"/>
            <a:ext cx="150114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Rect 0"/>
          <p:cNvCxnSpPr>
            <a:stCxn id="6" idx="3"/>
            <a:endCxn id="40" idx="1"/>
          </p:cNvCxnSpPr>
          <p:nvPr/>
        </p:nvCxnSpPr>
        <p:spPr>
          <a:xfrm rot="0" flipV="1">
            <a:off x="1828800" y="1879600"/>
            <a:ext cx="387985" cy="545465"/>
          </a:xfrm>
          <a:prstGeom prst="bentConnector3">
            <a:avLst>
              <a:gd name="adj1" fmla="val 52551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 rot="16200000" flipH="1">
            <a:off x="1019175" y="3434080"/>
            <a:ext cx="2199005" cy="173355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0" name="Rect 0"/>
          <p:cNvCxnSpPr>
            <a:endCxn id="46" idx="1"/>
          </p:cNvCxnSpPr>
          <p:nvPr/>
        </p:nvCxnSpPr>
        <p:spPr>
          <a:xfrm rot="0">
            <a:off x="2024380" y="3119755"/>
            <a:ext cx="19431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t 0"/>
          <p:cNvCxnSpPr>
            <a:stCxn id="40" idx="3"/>
            <a:endCxn id="41" idx="1"/>
          </p:cNvCxnSpPr>
          <p:nvPr/>
        </p:nvCxnSpPr>
        <p:spPr>
          <a:xfrm rot="0" flipV="1">
            <a:off x="3476625" y="1878330"/>
            <a:ext cx="219964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>
            <a:stCxn id="41" idx="3"/>
            <a:endCxn id="42" idx="1"/>
          </p:cNvCxnSpPr>
          <p:nvPr/>
        </p:nvCxnSpPr>
        <p:spPr>
          <a:xfrm rot="0">
            <a:off x="7173595" y="1878330"/>
            <a:ext cx="36576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>
            <a:stCxn id="46" idx="3"/>
            <a:endCxn id="51" idx="1"/>
          </p:cNvCxnSpPr>
          <p:nvPr/>
        </p:nvCxnSpPr>
        <p:spPr>
          <a:xfrm rot="0">
            <a:off x="3478530" y="3122295"/>
            <a:ext cx="365125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51" idx="3"/>
            <a:endCxn id="47" idx="1"/>
          </p:cNvCxnSpPr>
          <p:nvPr/>
        </p:nvCxnSpPr>
        <p:spPr>
          <a:xfrm rot="0">
            <a:off x="5340985" y="3122930"/>
            <a:ext cx="335915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t 0"/>
          <p:cNvCxnSpPr>
            <a:stCxn id="47" idx="3"/>
            <a:endCxn id="48" idx="1"/>
          </p:cNvCxnSpPr>
          <p:nvPr/>
        </p:nvCxnSpPr>
        <p:spPr>
          <a:xfrm rot="0" flipV="1">
            <a:off x="7174230" y="3126105"/>
            <a:ext cx="365125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t 0"/>
          <p:cNvCxnSpPr>
            <a:stCxn id="54" idx="3"/>
            <a:endCxn id="57" idx="1"/>
          </p:cNvCxnSpPr>
          <p:nvPr/>
        </p:nvCxnSpPr>
        <p:spPr>
          <a:xfrm rot="0" flipV="1">
            <a:off x="3465195" y="4607560"/>
            <a:ext cx="381000" cy="127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>
            <a:stCxn id="57" idx="3"/>
            <a:endCxn id="55" idx="1"/>
          </p:cNvCxnSpPr>
          <p:nvPr/>
        </p:nvCxnSpPr>
        <p:spPr>
          <a:xfrm rot="0">
            <a:off x="5344795" y="4607560"/>
            <a:ext cx="2195830" cy="152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>
            <a:stCxn id="5" idx="2"/>
            <a:endCxn id="6" idx="0"/>
          </p:cNvCxnSpPr>
          <p:nvPr/>
        </p:nvCxnSpPr>
        <p:spPr>
          <a:xfrm rot="0">
            <a:off x="1004570" y="1882140"/>
            <a:ext cx="5080" cy="35369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t 0"/>
          <p:cNvCxnSpPr>
            <a:stCxn id="6" idx="2"/>
            <a:endCxn id="7" idx="0"/>
          </p:cNvCxnSpPr>
          <p:nvPr/>
        </p:nvCxnSpPr>
        <p:spPr>
          <a:xfrm rot="0" flipH="1">
            <a:off x="1001395" y="2613025"/>
            <a:ext cx="8255" cy="4635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>
            <a:stCxn id="7" idx="2"/>
            <a:endCxn id="8" idx="0"/>
          </p:cNvCxnSpPr>
          <p:nvPr/>
        </p:nvCxnSpPr>
        <p:spPr>
          <a:xfrm rot="0">
            <a:off x="1001395" y="3453765"/>
            <a:ext cx="2540" cy="3581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t 0"/>
          <p:cNvCxnSpPr>
            <a:stCxn id="8" idx="2"/>
            <a:endCxn id="9" idx="0"/>
          </p:cNvCxnSpPr>
          <p:nvPr/>
        </p:nvCxnSpPr>
        <p:spPr>
          <a:xfrm rot="0">
            <a:off x="1002665" y="4189095"/>
            <a:ext cx="2540" cy="3403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414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PR-HW-060~64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68625" y="975995"/>
            <a:ext cx="326644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83515" y="150368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운동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게시판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87325" y="223456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운동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게시판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80340" y="307530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81610" y="381063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중 원하는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82880" y="452818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2215515" y="1690370"/>
            <a:ext cx="126238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5674995" y="1689100"/>
            <a:ext cx="149987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7538085" y="1691640"/>
            <a:ext cx="13690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작성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5597525" y="2158365"/>
            <a:ext cx="1664335" cy="66929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2217420" y="2921000"/>
            <a:ext cx="1262380" cy="4044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수정할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 rot="0">
            <a:off x="5675630" y="2929255"/>
            <a:ext cx="1499870" cy="39814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 rot="0">
            <a:off x="7538085" y="2929255"/>
            <a:ext cx="1369060" cy="39497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3872865" y="3415665"/>
            <a:ext cx="1414780" cy="87185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불일치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3842385" y="2928620"/>
            <a:ext cx="1499870" cy="390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2204085" y="4429760"/>
            <a:ext cx="126238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삭제할 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7539355" y="4432300"/>
            <a:ext cx="13690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3844925" y="4418330"/>
            <a:ext cx="150114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Rect 0"/>
          <p:cNvCxnSpPr>
            <a:stCxn id="6" idx="3"/>
            <a:endCxn id="40" idx="1"/>
          </p:cNvCxnSpPr>
          <p:nvPr/>
        </p:nvCxnSpPr>
        <p:spPr>
          <a:xfrm rot="0" flipV="1">
            <a:off x="1828800" y="1879600"/>
            <a:ext cx="387985" cy="545465"/>
          </a:xfrm>
          <a:prstGeom prst="bentConnector3">
            <a:avLst>
              <a:gd name="adj1" fmla="val 52551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 rot="16200000" flipH="1">
            <a:off x="1019175" y="3434080"/>
            <a:ext cx="2199005" cy="173355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0" name="Rect 0"/>
          <p:cNvCxnSpPr>
            <a:endCxn id="46" idx="1"/>
          </p:cNvCxnSpPr>
          <p:nvPr/>
        </p:nvCxnSpPr>
        <p:spPr>
          <a:xfrm rot="0">
            <a:off x="2024380" y="3119755"/>
            <a:ext cx="19431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t 0"/>
          <p:cNvCxnSpPr>
            <a:stCxn id="40" idx="3"/>
            <a:endCxn id="41" idx="1"/>
          </p:cNvCxnSpPr>
          <p:nvPr/>
        </p:nvCxnSpPr>
        <p:spPr>
          <a:xfrm rot="0" flipV="1">
            <a:off x="3476625" y="1878330"/>
            <a:ext cx="219964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>
            <a:stCxn id="41" idx="3"/>
            <a:endCxn id="42" idx="1"/>
          </p:cNvCxnSpPr>
          <p:nvPr/>
        </p:nvCxnSpPr>
        <p:spPr>
          <a:xfrm rot="0">
            <a:off x="7173595" y="1878330"/>
            <a:ext cx="36576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>
            <a:stCxn id="46" idx="3"/>
            <a:endCxn id="51" idx="1"/>
          </p:cNvCxnSpPr>
          <p:nvPr/>
        </p:nvCxnSpPr>
        <p:spPr>
          <a:xfrm rot="0">
            <a:off x="3478530" y="3122295"/>
            <a:ext cx="365125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51" idx="3"/>
            <a:endCxn id="47" idx="1"/>
          </p:cNvCxnSpPr>
          <p:nvPr/>
        </p:nvCxnSpPr>
        <p:spPr>
          <a:xfrm rot="0">
            <a:off x="5340985" y="3122930"/>
            <a:ext cx="335915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t 0"/>
          <p:cNvCxnSpPr>
            <a:stCxn id="47" idx="3"/>
            <a:endCxn id="48" idx="1"/>
          </p:cNvCxnSpPr>
          <p:nvPr/>
        </p:nvCxnSpPr>
        <p:spPr>
          <a:xfrm rot="0" flipV="1">
            <a:off x="7174230" y="3126105"/>
            <a:ext cx="365125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t 0"/>
          <p:cNvCxnSpPr>
            <a:stCxn id="54" idx="3"/>
            <a:endCxn id="57" idx="1"/>
          </p:cNvCxnSpPr>
          <p:nvPr/>
        </p:nvCxnSpPr>
        <p:spPr>
          <a:xfrm rot="0" flipV="1">
            <a:off x="3465195" y="4607560"/>
            <a:ext cx="381000" cy="127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t 0"/>
          <p:cNvCxnSpPr>
            <a:stCxn id="57" idx="3"/>
            <a:endCxn id="55" idx="1"/>
          </p:cNvCxnSpPr>
          <p:nvPr/>
        </p:nvCxnSpPr>
        <p:spPr>
          <a:xfrm rot="0">
            <a:off x="5344795" y="4607560"/>
            <a:ext cx="2195830" cy="152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>
            <a:stCxn id="5" idx="2"/>
            <a:endCxn id="6" idx="0"/>
          </p:cNvCxnSpPr>
          <p:nvPr/>
        </p:nvCxnSpPr>
        <p:spPr>
          <a:xfrm rot="0">
            <a:off x="1004570" y="1882140"/>
            <a:ext cx="5080" cy="35369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t 0"/>
          <p:cNvCxnSpPr>
            <a:stCxn id="6" idx="2"/>
            <a:endCxn id="7" idx="0"/>
          </p:cNvCxnSpPr>
          <p:nvPr/>
        </p:nvCxnSpPr>
        <p:spPr>
          <a:xfrm rot="0" flipH="1">
            <a:off x="1001395" y="2613025"/>
            <a:ext cx="8255" cy="4635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>
            <a:stCxn id="7" idx="2"/>
            <a:endCxn id="8" idx="0"/>
          </p:cNvCxnSpPr>
          <p:nvPr/>
        </p:nvCxnSpPr>
        <p:spPr>
          <a:xfrm rot="0">
            <a:off x="1001395" y="3453765"/>
            <a:ext cx="2540" cy="3581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t 0"/>
          <p:cNvCxnSpPr>
            <a:stCxn id="8" idx="2"/>
            <a:endCxn id="9" idx="0"/>
          </p:cNvCxnSpPr>
          <p:nvPr/>
        </p:nvCxnSpPr>
        <p:spPr>
          <a:xfrm rot="0">
            <a:off x="1002665" y="4189095"/>
            <a:ext cx="2540" cy="3403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43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PR-HW-083~84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6440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258445" y="14706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배송문의 / 상품문의 게시판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59715" y="219075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배송문의 / 상품문의 게시판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255905" y="29063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257175" y="362267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아래 댓글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259715" y="432308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댓글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6778625" y="16484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후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2447925" y="165544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4592955" y="2748280"/>
            <a:ext cx="175831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2454275" y="274447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6785610" y="2740660"/>
            <a:ext cx="1643380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작성 후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4476750" y="3222625"/>
            <a:ext cx="2063115" cy="87185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50" cap="none" b="0" strike="noStrike">
                <a:latin typeface="맑은 고딕" charset="0"/>
                <a:ea typeface="맑은 고딕" charset="0"/>
              </a:rPr>
              <a:t> 불일치 </a:t>
            </a:r>
            <a:endParaRPr lang="ko-KR" altLang="en-US" sz="95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latin typeface="맑은 고딕" charset="0"/>
                <a:ea typeface="맑은 고딕" charset="0"/>
              </a:rPr>
              <a:t>시 경고창 출력</a:t>
            </a:r>
            <a:endParaRPr lang="ko-KR" altLang="en-US" sz="95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4593590" y="419481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아이디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2447925" y="41890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6755130" y="419481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3"/>
          <p:cNvCxnSpPr>
            <a:stCxn id="9" idx="3"/>
            <a:endCxn id="41" idx="1"/>
          </p:cNvCxnSpPr>
          <p:nvPr/>
        </p:nvCxnSpPr>
        <p:spPr>
          <a:xfrm rot="0" flipV="1">
            <a:off x="1901190" y="1844675"/>
            <a:ext cx="548005" cy="2668905"/>
          </a:xfrm>
          <a:prstGeom prst="bentConnector3">
            <a:avLst>
              <a:gd name="adj1" fmla="val 4992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endCxn id="45" idx="1"/>
          </p:cNvCxnSpPr>
          <p:nvPr/>
        </p:nvCxnSpPr>
        <p:spPr>
          <a:xfrm rot="0">
            <a:off x="2176145" y="2923540"/>
            <a:ext cx="279400" cy="1143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 flipV="1">
            <a:off x="2183765" y="4378325"/>
            <a:ext cx="265430" cy="44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>
            <a:stCxn id="41" idx="3"/>
            <a:endCxn id="40" idx="1"/>
          </p:cNvCxnSpPr>
          <p:nvPr/>
        </p:nvCxnSpPr>
        <p:spPr>
          <a:xfrm rot="0" flipV="1">
            <a:off x="4089400" y="1837690"/>
            <a:ext cx="2690495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45" idx="3"/>
            <a:endCxn id="44" idx="1"/>
          </p:cNvCxnSpPr>
          <p:nvPr/>
        </p:nvCxnSpPr>
        <p:spPr>
          <a:xfrm rot="0">
            <a:off x="4096385" y="2933700"/>
            <a:ext cx="49720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44" idx="3"/>
            <a:endCxn id="49" idx="1"/>
          </p:cNvCxnSpPr>
          <p:nvPr/>
        </p:nvCxnSpPr>
        <p:spPr>
          <a:xfrm rot="0" flipV="1">
            <a:off x="6352540" y="2930525"/>
            <a:ext cx="43370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 rot="0">
            <a:off x="4089400" y="4378325"/>
            <a:ext cx="505460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 rot="0">
            <a:off x="6235065" y="4384040"/>
            <a:ext cx="521335" cy="127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5" idx="2"/>
            <a:endCxn id="6" idx="0"/>
          </p:cNvCxnSpPr>
          <p:nvPr/>
        </p:nvCxnSpPr>
        <p:spPr>
          <a:xfrm rot="0">
            <a:off x="1079500" y="1849120"/>
            <a:ext cx="2540" cy="3429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6" idx="2"/>
            <a:endCxn id="7" idx="0"/>
          </p:cNvCxnSpPr>
          <p:nvPr/>
        </p:nvCxnSpPr>
        <p:spPr>
          <a:xfrm rot="0" flipH="1">
            <a:off x="1076960" y="2569210"/>
            <a:ext cx="5080" cy="3384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7" idx="2"/>
            <a:endCxn id="8" idx="0"/>
          </p:cNvCxnSpPr>
          <p:nvPr/>
        </p:nvCxnSpPr>
        <p:spPr>
          <a:xfrm rot="0">
            <a:off x="1076960" y="3284855"/>
            <a:ext cx="2540" cy="33909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8" idx="2"/>
            <a:endCxn id="9" idx="0"/>
          </p:cNvCxnSpPr>
          <p:nvPr/>
        </p:nvCxnSpPr>
        <p:spPr>
          <a:xfrm rot="0">
            <a:off x="1078230" y="4001135"/>
            <a:ext cx="3810" cy="3232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텍스트 상자 65"/>
          <p:cNvSpPr txBox="1">
            <a:spLocks/>
          </p:cNvSpPr>
          <p:nvPr/>
        </p:nvSpPr>
        <p:spPr>
          <a:xfrm>
            <a:off x="6572250" y="3422015"/>
            <a:ext cx="2573020" cy="2546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67" name="표 448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PR-HW-060~64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40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68625" y="975995"/>
            <a:ext cx="326644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58445" y="14706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 게시판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59715" y="219075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 게시판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55905" y="29063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57175" y="362267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아래 댓글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59715" y="432308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댓글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6778625" y="16484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후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2447925" y="165544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4592955" y="2748280"/>
            <a:ext cx="177863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2454275" y="274447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6785610" y="2740660"/>
            <a:ext cx="1643380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작성 후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4476750" y="3222625"/>
            <a:ext cx="2096770" cy="87185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50" cap="none" b="0" strike="noStrike">
                <a:latin typeface="맑은 고딕" charset="0"/>
                <a:ea typeface="맑은 고딕" charset="0"/>
              </a:rPr>
              <a:t> 불일치 </a:t>
            </a:r>
            <a:endParaRPr lang="ko-KR" altLang="en-US" sz="95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latin typeface="맑은 고딕" charset="0"/>
                <a:ea typeface="맑은 고딕" charset="0"/>
              </a:rPr>
              <a:t>시 경고창 출력</a:t>
            </a:r>
            <a:endParaRPr lang="ko-KR" altLang="en-US" sz="95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4593590" y="419481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아이디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2447925" y="41890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6755130" y="419481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Rect 0"/>
          <p:cNvCxnSpPr>
            <a:stCxn id="9" idx="3"/>
            <a:endCxn id="41" idx="1"/>
          </p:cNvCxnSpPr>
          <p:nvPr/>
        </p:nvCxnSpPr>
        <p:spPr>
          <a:xfrm rot="0" flipV="1">
            <a:off x="1901190" y="1844675"/>
            <a:ext cx="548005" cy="2668905"/>
          </a:xfrm>
          <a:prstGeom prst="bentConnector3">
            <a:avLst>
              <a:gd name="adj1" fmla="val 4992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>
            <a:endCxn id="45" idx="1"/>
          </p:cNvCxnSpPr>
          <p:nvPr/>
        </p:nvCxnSpPr>
        <p:spPr>
          <a:xfrm rot="0">
            <a:off x="2176145" y="2923540"/>
            <a:ext cx="279400" cy="1143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t 0"/>
          <p:cNvCxnSpPr/>
          <p:nvPr/>
        </p:nvCxnSpPr>
        <p:spPr>
          <a:xfrm rot="0" flipV="1">
            <a:off x="2183765" y="4378325"/>
            <a:ext cx="265430" cy="44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>
            <a:stCxn id="41" idx="3"/>
            <a:endCxn id="40" idx="1"/>
          </p:cNvCxnSpPr>
          <p:nvPr/>
        </p:nvCxnSpPr>
        <p:spPr>
          <a:xfrm rot="0" flipV="1">
            <a:off x="4089400" y="1837690"/>
            <a:ext cx="2690495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>
            <a:stCxn id="45" idx="3"/>
            <a:endCxn id="44" idx="1"/>
          </p:cNvCxnSpPr>
          <p:nvPr/>
        </p:nvCxnSpPr>
        <p:spPr>
          <a:xfrm rot="0">
            <a:off x="4096385" y="2933700"/>
            <a:ext cx="49720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>
            <a:stCxn id="44" idx="3"/>
            <a:endCxn id="49" idx="1"/>
          </p:cNvCxnSpPr>
          <p:nvPr/>
        </p:nvCxnSpPr>
        <p:spPr>
          <a:xfrm rot="0" flipV="1">
            <a:off x="6372860" y="2930525"/>
            <a:ext cx="41338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t 0"/>
          <p:cNvCxnSpPr/>
          <p:nvPr/>
        </p:nvCxnSpPr>
        <p:spPr>
          <a:xfrm rot="0">
            <a:off x="4089400" y="4378325"/>
            <a:ext cx="505460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t 0"/>
          <p:cNvCxnSpPr/>
          <p:nvPr/>
        </p:nvCxnSpPr>
        <p:spPr>
          <a:xfrm rot="0">
            <a:off x="6235065" y="4384040"/>
            <a:ext cx="521335" cy="127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>
            <a:stCxn id="5" idx="2"/>
            <a:endCxn id="6" idx="0"/>
          </p:cNvCxnSpPr>
          <p:nvPr/>
        </p:nvCxnSpPr>
        <p:spPr>
          <a:xfrm rot="0">
            <a:off x="1079500" y="1849120"/>
            <a:ext cx="2540" cy="3429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>
            <a:stCxn id="6" idx="2"/>
            <a:endCxn id="7" idx="0"/>
          </p:cNvCxnSpPr>
          <p:nvPr/>
        </p:nvCxnSpPr>
        <p:spPr>
          <a:xfrm rot="0" flipH="1">
            <a:off x="1076960" y="2569210"/>
            <a:ext cx="5080" cy="3384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7" idx="2"/>
            <a:endCxn id="8" idx="0"/>
          </p:cNvCxnSpPr>
          <p:nvPr/>
        </p:nvCxnSpPr>
        <p:spPr>
          <a:xfrm rot="0">
            <a:off x="1076960" y="3284855"/>
            <a:ext cx="2540" cy="33909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t 0"/>
          <p:cNvCxnSpPr>
            <a:stCxn id="8" idx="2"/>
            <a:endCxn id="9" idx="0"/>
          </p:cNvCxnSpPr>
          <p:nvPr/>
        </p:nvCxnSpPr>
        <p:spPr>
          <a:xfrm rot="0">
            <a:off x="1078230" y="4001135"/>
            <a:ext cx="3810" cy="3232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 0"/>
          <p:cNvSpPr txBox="1">
            <a:spLocks/>
          </p:cNvSpPr>
          <p:nvPr/>
        </p:nvSpPr>
        <p:spPr>
          <a:xfrm rot="0">
            <a:off x="6572250" y="3422015"/>
            <a:ext cx="2573020" cy="254635"/>
          </a:xfrm>
          <a:prstGeom prst="rect"/>
          <a:solidFill>
            <a:schemeClr val="tx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67" name="표 464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PR-HW-060~64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68625" y="975995"/>
            <a:ext cx="326644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58445" y="14706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59715" y="219075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55905" y="29063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57175" y="362267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아래 댓글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59715" y="432308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댓글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6778625" y="16484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후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2447925" y="165544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4592955" y="2748280"/>
            <a:ext cx="173101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2454275" y="274447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6785610" y="2740660"/>
            <a:ext cx="1643380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작성 후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4476750" y="3222625"/>
            <a:ext cx="2049780" cy="87185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50" cap="none" b="0" strike="noStrike">
                <a:latin typeface="맑은 고딕" charset="0"/>
                <a:ea typeface="맑은 고딕" charset="0"/>
              </a:rPr>
              <a:t> 불일치 </a:t>
            </a:r>
            <a:endParaRPr lang="ko-KR" altLang="en-US" sz="95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latin typeface="맑은 고딕" charset="0"/>
                <a:ea typeface="맑은 고딕" charset="0"/>
              </a:rPr>
              <a:t>시 경고창 출력</a:t>
            </a:r>
            <a:endParaRPr lang="ko-KR" altLang="en-US" sz="95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4593590" y="419481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아이디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2447925" y="41890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6755130" y="419481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Rect 0"/>
          <p:cNvCxnSpPr>
            <a:stCxn id="9" idx="3"/>
            <a:endCxn id="41" idx="1"/>
          </p:cNvCxnSpPr>
          <p:nvPr/>
        </p:nvCxnSpPr>
        <p:spPr>
          <a:xfrm rot="0" flipV="1">
            <a:off x="1901190" y="1844675"/>
            <a:ext cx="548005" cy="2668905"/>
          </a:xfrm>
          <a:prstGeom prst="bentConnector3">
            <a:avLst>
              <a:gd name="adj1" fmla="val 4992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>
            <a:endCxn id="45" idx="1"/>
          </p:cNvCxnSpPr>
          <p:nvPr/>
        </p:nvCxnSpPr>
        <p:spPr>
          <a:xfrm rot="0">
            <a:off x="2176145" y="2923540"/>
            <a:ext cx="279400" cy="1143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t 0"/>
          <p:cNvCxnSpPr/>
          <p:nvPr/>
        </p:nvCxnSpPr>
        <p:spPr>
          <a:xfrm rot="0" flipV="1">
            <a:off x="2183765" y="4378325"/>
            <a:ext cx="265430" cy="44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>
            <a:stCxn id="41" idx="3"/>
            <a:endCxn id="40" idx="1"/>
          </p:cNvCxnSpPr>
          <p:nvPr/>
        </p:nvCxnSpPr>
        <p:spPr>
          <a:xfrm rot="0" flipV="1">
            <a:off x="4089400" y="1837690"/>
            <a:ext cx="2690495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>
            <a:stCxn id="45" idx="3"/>
            <a:endCxn id="44" idx="1"/>
          </p:cNvCxnSpPr>
          <p:nvPr/>
        </p:nvCxnSpPr>
        <p:spPr>
          <a:xfrm rot="0">
            <a:off x="4096385" y="2933700"/>
            <a:ext cx="49720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>
            <a:stCxn id="44" idx="3"/>
            <a:endCxn id="49" idx="1"/>
          </p:cNvCxnSpPr>
          <p:nvPr/>
        </p:nvCxnSpPr>
        <p:spPr>
          <a:xfrm rot="0" flipV="1">
            <a:off x="6325235" y="2930525"/>
            <a:ext cx="461010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t 0"/>
          <p:cNvCxnSpPr/>
          <p:nvPr/>
        </p:nvCxnSpPr>
        <p:spPr>
          <a:xfrm rot="0">
            <a:off x="4089400" y="4378325"/>
            <a:ext cx="505460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t 0"/>
          <p:cNvCxnSpPr/>
          <p:nvPr/>
        </p:nvCxnSpPr>
        <p:spPr>
          <a:xfrm rot="0">
            <a:off x="6235065" y="4384040"/>
            <a:ext cx="521335" cy="127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>
            <a:stCxn id="5" idx="2"/>
            <a:endCxn id="6" idx="0"/>
          </p:cNvCxnSpPr>
          <p:nvPr/>
        </p:nvCxnSpPr>
        <p:spPr>
          <a:xfrm rot="0">
            <a:off x="1079500" y="1849120"/>
            <a:ext cx="2540" cy="3429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>
            <a:stCxn id="6" idx="2"/>
            <a:endCxn id="7" idx="0"/>
          </p:cNvCxnSpPr>
          <p:nvPr/>
        </p:nvCxnSpPr>
        <p:spPr>
          <a:xfrm rot="0" flipH="1">
            <a:off x="1076960" y="2569210"/>
            <a:ext cx="5080" cy="3384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7" idx="2"/>
            <a:endCxn id="8" idx="0"/>
          </p:cNvCxnSpPr>
          <p:nvPr/>
        </p:nvCxnSpPr>
        <p:spPr>
          <a:xfrm rot="0">
            <a:off x="1076960" y="3284855"/>
            <a:ext cx="2540" cy="33909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t 0"/>
          <p:cNvCxnSpPr>
            <a:stCxn id="8" idx="2"/>
            <a:endCxn id="9" idx="0"/>
          </p:cNvCxnSpPr>
          <p:nvPr/>
        </p:nvCxnSpPr>
        <p:spPr>
          <a:xfrm rot="0">
            <a:off x="1078230" y="4001135"/>
            <a:ext cx="3810" cy="3232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 0"/>
          <p:cNvSpPr txBox="1">
            <a:spLocks/>
          </p:cNvSpPr>
          <p:nvPr/>
        </p:nvSpPr>
        <p:spPr>
          <a:xfrm rot="0">
            <a:off x="6572250" y="3422015"/>
            <a:ext cx="2573020" cy="2546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67" name="표 479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PR-HW-060~64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968625" y="975995"/>
            <a:ext cx="326644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58445" y="14706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운동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59715" y="219075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운동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게시판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55905" y="29063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57175" y="362267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아래 댓글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259715" y="432308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댓글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6778625" y="16484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후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2447925" y="165544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4592955" y="2748280"/>
            <a:ext cx="178498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2454275" y="274447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6785610" y="2740660"/>
            <a:ext cx="1643380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작성 후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4476750" y="3222625"/>
            <a:ext cx="2211705" cy="871855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50" cap="none" b="0" strike="noStrike">
                <a:latin typeface="맑은 고딕" charset="0"/>
                <a:ea typeface="맑은 고딕" charset="0"/>
              </a:rPr>
              <a:t> 불일치 </a:t>
            </a:r>
            <a:endParaRPr lang="ko-KR" altLang="en-US" sz="95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latin typeface="맑은 고딕" charset="0"/>
                <a:ea typeface="맑은 고딕" charset="0"/>
              </a:rPr>
              <a:t>시 경고창 출력</a:t>
            </a:r>
            <a:endParaRPr lang="ko-KR" altLang="en-US" sz="95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4593590" y="4194810"/>
            <a:ext cx="17443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2447925" y="41890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6755130" y="419481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Rect 0"/>
          <p:cNvCxnSpPr>
            <a:stCxn id="9" idx="3"/>
            <a:endCxn id="41" idx="1"/>
          </p:cNvCxnSpPr>
          <p:nvPr/>
        </p:nvCxnSpPr>
        <p:spPr>
          <a:xfrm rot="0" flipV="1">
            <a:off x="1901190" y="1844675"/>
            <a:ext cx="548005" cy="2668905"/>
          </a:xfrm>
          <a:prstGeom prst="bentConnector3">
            <a:avLst>
              <a:gd name="adj1" fmla="val 4992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>
            <a:endCxn id="45" idx="1"/>
          </p:cNvCxnSpPr>
          <p:nvPr/>
        </p:nvCxnSpPr>
        <p:spPr>
          <a:xfrm rot="0">
            <a:off x="2176145" y="2923540"/>
            <a:ext cx="279400" cy="1143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t 0"/>
          <p:cNvCxnSpPr/>
          <p:nvPr/>
        </p:nvCxnSpPr>
        <p:spPr>
          <a:xfrm rot="0" flipV="1">
            <a:off x="2183765" y="4378325"/>
            <a:ext cx="265430" cy="44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>
            <a:stCxn id="41" idx="3"/>
            <a:endCxn id="40" idx="1"/>
          </p:cNvCxnSpPr>
          <p:nvPr/>
        </p:nvCxnSpPr>
        <p:spPr>
          <a:xfrm rot="0" flipV="1">
            <a:off x="4089400" y="1837690"/>
            <a:ext cx="2690495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>
            <a:stCxn id="45" idx="3"/>
            <a:endCxn id="44" idx="1"/>
          </p:cNvCxnSpPr>
          <p:nvPr/>
        </p:nvCxnSpPr>
        <p:spPr>
          <a:xfrm rot="0">
            <a:off x="4096385" y="2933700"/>
            <a:ext cx="49720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>
            <a:stCxn id="44" idx="3"/>
            <a:endCxn id="49" idx="1"/>
          </p:cNvCxnSpPr>
          <p:nvPr/>
        </p:nvCxnSpPr>
        <p:spPr>
          <a:xfrm rot="0" flipV="1">
            <a:off x="6379210" y="2930525"/>
            <a:ext cx="40703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t 0"/>
          <p:cNvCxnSpPr/>
          <p:nvPr/>
        </p:nvCxnSpPr>
        <p:spPr>
          <a:xfrm rot="0">
            <a:off x="4089400" y="4378325"/>
            <a:ext cx="505460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t 0"/>
          <p:cNvCxnSpPr/>
          <p:nvPr/>
        </p:nvCxnSpPr>
        <p:spPr>
          <a:xfrm rot="0">
            <a:off x="6235065" y="4384040"/>
            <a:ext cx="521335" cy="127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t 0"/>
          <p:cNvCxnSpPr>
            <a:stCxn id="5" idx="2"/>
            <a:endCxn id="6" idx="0"/>
          </p:cNvCxnSpPr>
          <p:nvPr/>
        </p:nvCxnSpPr>
        <p:spPr>
          <a:xfrm rot="0">
            <a:off x="1079500" y="1849120"/>
            <a:ext cx="2540" cy="3429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>
            <a:stCxn id="6" idx="2"/>
            <a:endCxn id="7" idx="0"/>
          </p:cNvCxnSpPr>
          <p:nvPr/>
        </p:nvCxnSpPr>
        <p:spPr>
          <a:xfrm rot="0" flipH="1">
            <a:off x="1076960" y="2569210"/>
            <a:ext cx="5080" cy="3384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7" idx="2"/>
            <a:endCxn id="8" idx="0"/>
          </p:cNvCxnSpPr>
          <p:nvPr/>
        </p:nvCxnSpPr>
        <p:spPr>
          <a:xfrm rot="0">
            <a:off x="1076960" y="3284855"/>
            <a:ext cx="2540" cy="33909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t 0"/>
          <p:cNvCxnSpPr>
            <a:stCxn id="8" idx="2"/>
            <a:endCxn id="9" idx="0"/>
          </p:cNvCxnSpPr>
          <p:nvPr/>
        </p:nvCxnSpPr>
        <p:spPr>
          <a:xfrm rot="0">
            <a:off x="1078230" y="4001135"/>
            <a:ext cx="3810" cy="3232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 0"/>
          <p:cNvSpPr txBox="1">
            <a:spLocks/>
          </p:cNvSpPr>
          <p:nvPr/>
        </p:nvSpPr>
        <p:spPr>
          <a:xfrm rot="0">
            <a:off x="6572250" y="3422015"/>
            <a:ext cx="2573020" cy="254635"/>
          </a:xfrm>
          <a:prstGeom prst="rect"/>
          <a:solidFill>
            <a:schemeClr val="tx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cap="none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67" name="표 495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PR-HW-083~84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829310" cy="29400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197"/>
          <p:cNvGraphicFramePr>
            <a:graphicFrameLocks noGrp="1"/>
          </p:cNvGraphicFramePr>
          <p:nvPr/>
        </p:nvGraphicFramePr>
        <p:xfrm>
          <a:off x="322580" y="537210"/>
          <a:ext cx="8099425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885"/>
                <a:gridCol w="1619885"/>
                <a:gridCol w="1619885"/>
                <a:gridCol w="1620520"/>
              </a:tblGrid>
              <a:tr h="408940">
                <a:tc gridSpan="5"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문서개정이력표</a:t>
                      </a:r>
                      <a:endParaRPr lang="ko-KR" altLang="en-US" sz="18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 gridSpan="2"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문서명</a:t>
                      </a:r>
                      <a:endParaRPr lang="ko-KR" altLang="en-US" sz="18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흐름도</a:t>
                      </a:r>
                      <a:endParaRPr lang="ko-KR" altLang="en-US" sz="18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19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최초 제정 및 내용 작성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1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2045970" y="1425575"/>
            <a:ext cx="142621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작성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5974080" y="1424940"/>
            <a:ext cx="134810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양식에 맞게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7806690" y="1425575"/>
            <a:ext cx="92138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75"/>
          <p:cNvSpPr txBox="1">
            <a:spLocks/>
          </p:cNvSpPr>
          <p:nvPr/>
        </p:nvSpPr>
        <p:spPr>
          <a:xfrm rot="0">
            <a:off x="2968625" y="975995"/>
            <a:ext cx="326580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325755" y="4605020"/>
            <a:ext cx="142557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고객센터 선택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/ 고객센터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4023995" y="4600575"/>
            <a:ext cx="142621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공지사항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/ 공지사항 목록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7366635" y="4607560"/>
            <a:ext cx="136144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글 선택 / 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321945" y="2592705"/>
            <a:ext cx="142557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공지사항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/ 공지사항 목록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2053590" y="2593340"/>
            <a:ext cx="142621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수정할 글 선택 후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수정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3735070" y="2592070"/>
            <a:ext cx="20294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7191375" y="1844040"/>
            <a:ext cx="1870710" cy="76073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양식과 다를때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5964555" y="2592070"/>
            <a:ext cx="135445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7804150" y="2594610"/>
            <a:ext cx="92138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3188970" y="3034030"/>
            <a:ext cx="2515235" cy="83566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작성자와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수정자의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 불일치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045970" y="3897630"/>
            <a:ext cx="142621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삭제할 글 선택 후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삭제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3913505" y="3893820"/>
            <a:ext cx="163576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삭제화면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806690" y="3884295"/>
            <a:ext cx="92138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>
            <a:stCxn id="44" idx="3"/>
            <a:endCxn id="45" idx="1"/>
          </p:cNvCxnSpPr>
          <p:nvPr/>
        </p:nvCxnSpPr>
        <p:spPr>
          <a:xfrm rot="0">
            <a:off x="1746250" y="2781935"/>
            <a:ext cx="308610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5" idx="3"/>
            <a:endCxn id="46" idx="1"/>
          </p:cNvCxnSpPr>
          <p:nvPr/>
        </p:nvCxnSpPr>
        <p:spPr>
          <a:xfrm rot="0">
            <a:off x="3479165" y="2782570"/>
            <a:ext cx="256540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6" idx="3"/>
            <a:endCxn id="50" idx="1"/>
          </p:cNvCxnSpPr>
          <p:nvPr/>
        </p:nvCxnSpPr>
        <p:spPr>
          <a:xfrm rot="0" flipV="1">
            <a:off x="5763895" y="2781300"/>
            <a:ext cx="201295" cy="31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50" idx="3"/>
            <a:endCxn id="51" idx="1"/>
          </p:cNvCxnSpPr>
          <p:nvPr/>
        </p:nvCxnSpPr>
        <p:spPr>
          <a:xfrm rot="0">
            <a:off x="7317740" y="2781300"/>
            <a:ext cx="48768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62"/>
          <p:cNvSpPr>
            <a:spLocks/>
          </p:cNvSpPr>
          <p:nvPr/>
        </p:nvSpPr>
        <p:spPr>
          <a:xfrm rot="5400000" flipH="1" flipV="1">
            <a:off x="1372235" y="2103755"/>
            <a:ext cx="1163320" cy="186055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16200000" flipH="1">
            <a:off x="1298575" y="3339465"/>
            <a:ext cx="1311275" cy="186055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stCxn id="5" idx="3"/>
            <a:endCxn id="6" idx="1"/>
          </p:cNvCxnSpPr>
          <p:nvPr/>
        </p:nvCxnSpPr>
        <p:spPr>
          <a:xfrm rot="0" flipV="1">
            <a:off x="3470910" y="1614170"/>
            <a:ext cx="2504440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6" idx="3"/>
            <a:endCxn id="7" idx="1"/>
          </p:cNvCxnSpPr>
          <p:nvPr/>
        </p:nvCxnSpPr>
        <p:spPr>
          <a:xfrm rot="0">
            <a:off x="7320915" y="1614170"/>
            <a:ext cx="487045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54" idx="3"/>
            <a:endCxn id="55" idx="1"/>
          </p:cNvCxnSpPr>
          <p:nvPr/>
        </p:nvCxnSpPr>
        <p:spPr>
          <a:xfrm rot="0" flipV="1">
            <a:off x="3470910" y="4083050"/>
            <a:ext cx="443865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55" idx="3"/>
            <a:endCxn id="58" idx="1"/>
          </p:cNvCxnSpPr>
          <p:nvPr/>
        </p:nvCxnSpPr>
        <p:spPr>
          <a:xfrm rot="0" flipV="1">
            <a:off x="5547995" y="4073525"/>
            <a:ext cx="2259965" cy="1079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38" idx="3"/>
            <a:endCxn id="40" idx="1"/>
          </p:cNvCxnSpPr>
          <p:nvPr/>
        </p:nvCxnSpPr>
        <p:spPr>
          <a:xfrm rot="0" flipV="1">
            <a:off x="1750060" y="4789805"/>
            <a:ext cx="2275205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40" idx="3"/>
            <a:endCxn id="41" idx="1"/>
          </p:cNvCxnSpPr>
          <p:nvPr/>
        </p:nvCxnSpPr>
        <p:spPr>
          <a:xfrm rot="0">
            <a:off x="5448935" y="4789805"/>
            <a:ext cx="1918970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512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PR-HW-065~78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8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 rot="0">
            <a:off x="238125" y="203136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카테고리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 rot="0">
            <a:off x="2968625" y="975995"/>
            <a:ext cx="326644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452370" y="158877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선택된 카테고리의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소분류 목록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4745355" y="159131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소분류 중 원하는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항목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7038975" y="158432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항목의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238760" y="308800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선택된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카테고리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2480945" y="258000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4750435" y="257746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추가할 카테고리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037070" y="25888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2473960" y="356679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4743450" y="357060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수정할 카테고리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 변경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7037070" y="356933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453640" y="453898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4744085" y="45440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삭제할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카테고리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7044055" y="454850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52"/>
          <p:cNvCxnSpPr>
            <a:stCxn id="4" idx="2"/>
            <a:endCxn id="39" idx="0"/>
          </p:cNvCxnSpPr>
          <p:nvPr/>
        </p:nvCxnSpPr>
        <p:spPr>
          <a:xfrm rot="0">
            <a:off x="1059180" y="2409825"/>
            <a:ext cx="1905" cy="6794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stCxn id="39" idx="3"/>
            <a:endCxn id="6" idx="1"/>
          </p:cNvCxnSpPr>
          <p:nvPr/>
        </p:nvCxnSpPr>
        <p:spPr>
          <a:xfrm rot="0" flipV="1">
            <a:off x="1880235" y="1778000"/>
            <a:ext cx="573405" cy="1500505"/>
          </a:xfrm>
          <a:prstGeom prst="bentConnector3">
            <a:avLst>
              <a:gd name="adj1" fmla="val 49954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/>
          <p:nvPr/>
        </p:nvCxnSpPr>
        <p:spPr>
          <a:xfrm rot="16200000" flipH="1">
            <a:off x="1586230" y="3859530"/>
            <a:ext cx="1450340" cy="289560"/>
          </a:xfrm>
          <a:prstGeom prst="bentConnector3">
            <a:avLst>
              <a:gd name="adj1" fmla="val 100042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 flipV="1">
            <a:off x="2171700" y="2769235"/>
            <a:ext cx="310515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rot="0" flipV="1">
            <a:off x="2166620" y="3756025"/>
            <a:ext cx="30861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/>
          <p:nvPr/>
        </p:nvCxnSpPr>
        <p:spPr>
          <a:xfrm rot="0">
            <a:off x="4093845" y="1778000"/>
            <a:ext cx="65278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/>
          <p:nvPr/>
        </p:nvCxnSpPr>
        <p:spPr>
          <a:xfrm rot="0" flipV="1">
            <a:off x="4122420" y="2766695"/>
            <a:ext cx="62928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 rot="0">
            <a:off x="4115435" y="3756025"/>
            <a:ext cx="629285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 rot="0">
            <a:off x="4095115" y="4728210"/>
            <a:ext cx="650240" cy="63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/>
          <p:nvPr/>
        </p:nvCxnSpPr>
        <p:spPr>
          <a:xfrm rot="0" flipV="1">
            <a:off x="6386830" y="1773555"/>
            <a:ext cx="653415" cy="82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/>
          <p:nvPr/>
        </p:nvCxnSpPr>
        <p:spPr>
          <a:xfrm rot="0">
            <a:off x="6391910" y="2766695"/>
            <a:ext cx="646430" cy="127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/>
          <p:nvPr/>
        </p:nvCxnSpPr>
        <p:spPr>
          <a:xfrm rot="0" flipV="1">
            <a:off x="6384925" y="3758565"/>
            <a:ext cx="653415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 rot="0">
            <a:off x="6385560" y="4733290"/>
            <a:ext cx="659765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528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PR-HW-065~78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41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68625" y="975995"/>
            <a:ext cx="3266440" cy="3714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17500" y="1586230"/>
            <a:ext cx="160464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회원정보조회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303530" y="3651250"/>
            <a:ext cx="1626870" cy="39814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트레이너/회원</a:t>
            </a: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정보 출력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2430145" y="1589405"/>
            <a:ext cx="134175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조회할 고객 /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5788025" y="1585595"/>
            <a:ext cx="1643380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회원정보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4253230" y="2437765"/>
            <a:ext cx="107505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5787390" y="2442210"/>
            <a:ext cx="1230630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7529830" y="2445385"/>
            <a:ext cx="116014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7191375" y="2874010"/>
            <a:ext cx="1644650" cy="69850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2426335" y="3656330"/>
            <a:ext cx="1345565" cy="3930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필요한 회원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5778500" y="3651250"/>
            <a:ext cx="1230630" cy="39814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7538720" y="3667125"/>
            <a:ext cx="1160145" cy="390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4260850" y="3651250"/>
            <a:ext cx="1075055" cy="39814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2425700" y="4520565"/>
            <a:ext cx="134556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필요한 회원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533005" y="4521200"/>
            <a:ext cx="116014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4251325" y="4523740"/>
            <a:ext cx="107505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59"/>
          <p:cNvCxnSpPr>
            <a:stCxn id="39" idx="2"/>
            <a:endCxn id="40" idx="0"/>
          </p:cNvCxnSpPr>
          <p:nvPr/>
        </p:nvCxnSpPr>
        <p:spPr>
          <a:xfrm rot="0" flipH="1">
            <a:off x="1116330" y="1965960"/>
            <a:ext cx="3810" cy="1685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0" idx="3"/>
            <a:endCxn id="41" idx="1"/>
          </p:cNvCxnSpPr>
          <p:nvPr/>
        </p:nvCxnSpPr>
        <p:spPr>
          <a:xfrm rot="0" flipV="1">
            <a:off x="1928495" y="1779270"/>
            <a:ext cx="502285" cy="2071370"/>
          </a:xfrm>
          <a:prstGeom prst="bentConnector3">
            <a:avLst>
              <a:gd name="adj1" fmla="val 50009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0" idx="3"/>
            <a:endCxn id="57" idx="1"/>
          </p:cNvCxnSpPr>
          <p:nvPr/>
        </p:nvCxnSpPr>
        <p:spPr>
          <a:xfrm rot="0">
            <a:off x="1928495" y="3850005"/>
            <a:ext cx="497840" cy="861060"/>
          </a:xfrm>
          <a:prstGeom prst="bentConnector3">
            <a:avLst>
              <a:gd name="adj1" fmla="val 49935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0" idx="3"/>
            <a:endCxn id="43" idx="1"/>
          </p:cNvCxnSpPr>
          <p:nvPr/>
        </p:nvCxnSpPr>
        <p:spPr>
          <a:xfrm rot="0" flipV="1">
            <a:off x="1928495" y="2627630"/>
            <a:ext cx="2325370" cy="1223010"/>
          </a:xfrm>
          <a:prstGeom prst="bentConnector3">
            <a:avLst>
              <a:gd name="adj1" fmla="val 49977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40" idx="3"/>
            <a:endCxn id="51" idx="1"/>
          </p:cNvCxnSpPr>
          <p:nvPr/>
        </p:nvCxnSpPr>
        <p:spPr>
          <a:xfrm rot="0">
            <a:off x="1928495" y="3850005"/>
            <a:ext cx="498475" cy="31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41" idx="3"/>
            <a:endCxn id="42" idx="1"/>
          </p:cNvCxnSpPr>
          <p:nvPr/>
        </p:nvCxnSpPr>
        <p:spPr>
          <a:xfrm rot="0" flipV="1">
            <a:off x="3770630" y="1774825"/>
            <a:ext cx="2018665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3" idx="3"/>
            <a:endCxn id="44" idx="1"/>
          </p:cNvCxnSpPr>
          <p:nvPr/>
        </p:nvCxnSpPr>
        <p:spPr>
          <a:xfrm rot="0">
            <a:off x="5327015" y="2626995"/>
            <a:ext cx="461645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4" idx="3"/>
            <a:endCxn id="45" idx="1"/>
          </p:cNvCxnSpPr>
          <p:nvPr/>
        </p:nvCxnSpPr>
        <p:spPr>
          <a:xfrm rot="0">
            <a:off x="7016750" y="2631440"/>
            <a:ext cx="514350" cy="44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51" idx="3"/>
            <a:endCxn id="54" idx="1"/>
          </p:cNvCxnSpPr>
          <p:nvPr/>
        </p:nvCxnSpPr>
        <p:spPr>
          <a:xfrm rot="0" flipV="1">
            <a:off x="3770630" y="3849370"/>
            <a:ext cx="491490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54" idx="3"/>
            <a:endCxn id="52" idx="1"/>
          </p:cNvCxnSpPr>
          <p:nvPr/>
        </p:nvCxnSpPr>
        <p:spPr>
          <a:xfrm rot="0">
            <a:off x="5334635" y="3849370"/>
            <a:ext cx="445135" cy="127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57" idx="3"/>
            <a:endCxn id="59" idx="1"/>
          </p:cNvCxnSpPr>
          <p:nvPr/>
        </p:nvCxnSpPr>
        <p:spPr>
          <a:xfrm rot="0">
            <a:off x="3769995" y="4709795"/>
            <a:ext cx="482600" cy="44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52" idx="3"/>
            <a:endCxn id="53" idx="1"/>
          </p:cNvCxnSpPr>
          <p:nvPr/>
        </p:nvCxnSpPr>
        <p:spPr>
          <a:xfrm rot="0">
            <a:off x="7007860" y="3849370"/>
            <a:ext cx="532130" cy="1333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9" idx="3"/>
            <a:endCxn id="58" idx="1"/>
          </p:cNvCxnSpPr>
          <p:nvPr/>
        </p:nvCxnSpPr>
        <p:spPr>
          <a:xfrm rot="0" flipV="1">
            <a:off x="5325110" y="4710430"/>
            <a:ext cx="220916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544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PR-HW-065~78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68625" y="969010"/>
            <a:ext cx="3266440" cy="3714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319405" y="1657350"/>
            <a:ext cx="1643380" cy="3790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블랙리스트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2440940" y="2439035"/>
            <a:ext cx="1643380" cy="3924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반품 횟수 / 댓글신고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 조회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2439670" y="1654810"/>
            <a:ext cx="1889125" cy="3937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반품 / 댓글 신고 수 많은 고객 블랙리스트에 자동추가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444750" y="3261995"/>
            <a:ext cx="998855" cy="37084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7071995" y="3270885"/>
            <a:ext cx="137096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추가완료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메세지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4006215" y="3261995"/>
            <a:ext cx="1456690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추가할 블랙리스트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2446655" y="4189730"/>
            <a:ext cx="998855" cy="3670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선택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4013200" y="4184015"/>
            <a:ext cx="1463040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해제할 블랙리스트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5791200" y="4182110"/>
            <a:ext cx="89598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완료 선택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084060" y="4099560"/>
            <a:ext cx="1357630" cy="55054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선택한 회원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 -&gt;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 변경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319405" y="3251835"/>
            <a:ext cx="1643380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블랙리스트 목록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5791200" y="3267075"/>
            <a:ext cx="895985" cy="38036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완료 선택</a:t>
            </a:r>
            <a:endParaRPr lang="ko-KR" altLang="en-US" sz="9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rot="0">
            <a:off x="1140460" y="2035175"/>
            <a:ext cx="1270" cy="121793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/>
          <p:nvPr/>
        </p:nvCxnSpPr>
        <p:spPr>
          <a:xfrm rot="0">
            <a:off x="1961515" y="3441065"/>
            <a:ext cx="486410" cy="932815"/>
          </a:xfrm>
          <a:prstGeom prst="bentConnector3">
            <a:avLst>
              <a:gd name="adj1" fmla="val 4998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/>
          <p:nvPr/>
        </p:nvCxnSpPr>
        <p:spPr>
          <a:xfrm rot="0" flipV="1">
            <a:off x="1961515" y="1851025"/>
            <a:ext cx="479425" cy="1591310"/>
          </a:xfrm>
          <a:prstGeom prst="bentConnector3">
            <a:avLst>
              <a:gd name="adj1" fmla="val 49935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/>
          <p:nvPr/>
        </p:nvCxnSpPr>
        <p:spPr>
          <a:xfrm rot="0" flipV="1">
            <a:off x="1961515" y="2634615"/>
            <a:ext cx="480695" cy="807720"/>
          </a:xfrm>
          <a:prstGeom prst="bentConnector3">
            <a:avLst>
              <a:gd name="adj1" fmla="val 49921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 rot="0">
            <a:off x="1961515" y="3441065"/>
            <a:ext cx="48450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 rot="0">
            <a:off x="3442335" y="3446780"/>
            <a:ext cx="565150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rot="0">
            <a:off x="5461635" y="3451225"/>
            <a:ext cx="330835" cy="63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/>
          <p:nvPr/>
        </p:nvCxnSpPr>
        <p:spPr>
          <a:xfrm rot="0">
            <a:off x="6685915" y="3456305"/>
            <a:ext cx="387350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/>
          <p:nvPr/>
        </p:nvCxnSpPr>
        <p:spPr>
          <a:xfrm rot="0">
            <a:off x="3444240" y="4372610"/>
            <a:ext cx="570230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/>
          <p:nvPr/>
        </p:nvCxnSpPr>
        <p:spPr>
          <a:xfrm rot="0" flipV="1">
            <a:off x="5474970" y="4371340"/>
            <a:ext cx="317500" cy="31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rot="0">
            <a:off x="6685915" y="4371340"/>
            <a:ext cx="399415" cy="44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55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PR-HW-065~78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379730" y="339979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 관리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2968625" y="975995"/>
            <a:ext cx="326707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2622550" y="189230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추가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4892040" y="188976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추가할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7178675" y="190119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2615565" y="287909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수정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4885055" y="288290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수정할 이벤트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7178675" y="288163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2595245" y="385127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삭제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4885690" y="3856355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삭제할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7185660" y="3860800"/>
            <a:ext cx="164274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Rect 0"/>
          <p:cNvCxnSpPr/>
          <p:nvPr/>
        </p:nvCxnSpPr>
        <p:spPr>
          <a:xfrm rot="0" flipV="1">
            <a:off x="2022475" y="2061210"/>
            <a:ext cx="573405" cy="1500505"/>
          </a:xfrm>
          <a:prstGeom prst="bentConnector3">
            <a:avLst>
              <a:gd name="adj1" fmla="val 49954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/>
          <p:nvPr/>
        </p:nvCxnSpPr>
        <p:spPr>
          <a:xfrm rot="16200000" flipH="1">
            <a:off x="1727835" y="3171825"/>
            <a:ext cx="1450340" cy="289560"/>
          </a:xfrm>
          <a:prstGeom prst="bentConnector3">
            <a:avLst>
              <a:gd name="adj1" fmla="val 100042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t 0"/>
          <p:cNvCxnSpPr/>
          <p:nvPr/>
        </p:nvCxnSpPr>
        <p:spPr>
          <a:xfrm rot="0" flipV="1">
            <a:off x="2308225" y="3068320"/>
            <a:ext cx="30861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t 0"/>
          <p:cNvCxnSpPr/>
          <p:nvPr/>
        </p:nvCxnSpPr>
        <p:spPr>
          <a:xfrm rot="0" flipV="1">
            <a:off x="4264025" y="2078990"/>
            <a:ext cx="629285" cy="3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t 0"/>
          <p:cNvCxnSpPr/>
          <p:nvPr/>
        </p:nvCxnSpPr>
        <p:spPr>
          <a:xfrm rot="0">
            <a:off x="4257040" y="3068320"/>
            <a:ext cx="629285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t 0"/>
          <p:cNvCxnSpPr/>
          <p:nvPr/>
        </p:nvCxnSpPr>
        <p:spPr>
          <a:xfrm rot="0">
            <a:off x="4236720" y="4040505"/>
            <a:ext cx="650240" cy="635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/>
          <p:nvPr/>
        </p:nvCxnSpPr>
        <p:spPr>
          <a:xfrm rot="0">
            <a:off x="6533515" y="2078990"/>
            <a:ext cx="646430" cy="1270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/>
          <p:nvPr/>
        </p:nvCxnSpPr>
        <p:spPr>
          <a:xfrm rot="0" flipV="1">
            <a:off x="6526530" y="3070860"/>
            <a:ext cx="653415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t 0"/>
          <p:cNvCxnSpPr/>
          <p:nvPr/>
        </p:nvCxnSpPr>
        <p:spPr>
          <a:xfrm rot="0">
            <a:off x="6527165" y="4045585"/>
            <a:ext cx="659765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569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PR-HW-065~78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0805" y="226187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P.T 영상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4328795" y="942340"/>
            <a:ext cx="189103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2088515" y="1878965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 회원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68190" y="151638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무료 영상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Rect 0"/>
          <p:cNvCxnSpPr>
            <a:stCxn id="4" idx="3"/>
            <a:endCxn id="7" idx="1"/>
          </p:cNvCxnSpPr>
          <p:nvPr/>
        </p:nvCxnSpPr>
        <p:spPr>
          <a:xfrm rot="0" flipV="1">
            <a:off x="1266825" y="2023745"/>
            <a:ext cx="822325" cy="38354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t 0"/>
          <p:cNvCxnSpPr>
            <a:endCxn id="9" idx="1"/>
          </p:cNvCxnSpPr>
          <p:nvPr/>
        </p:nvCxnSpPr>
        <p:spPr>
          <a:xfrm rot="0" flipV="1">
            <a:off x="3257550" y="1661160"/>
            <a:ext cx="1311275" cy="2686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 0"/>
          <p:cNvSpPr>
            <a:spLocks/>
          </p:cNvSpPr>
          <p:nvPr/>
        </p:nvSpPr>
        <p:spPr>
          <a:xfrm rot="0">
            <a:off x="2085340" y="369697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결제 회원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4438015" y="2370455"/>
            <a:ext cx="144780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멤버쉽 가입 화면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Rect 0"/>
          <p:cNvCxnSpPr>
            <a:stCxn id="7" idx="3"/>
            <a:endCxn id="49" idx="1"/>
          </p:cNvCxnSpPr>
          <p:nvPr/>
        </p:nvCxnSpPr>
        <p:spPr>
          <a:xfrm rot="0">
            <a:off x="3264535" y="2023745"/>
            <a:ext cx="1174115" cy="49212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t 0"/>
          <p:cNvCxnSpPr>
            <a:stCxn id="4" idx="3"/>
            <a:endCxn id="48" idx="1"/>
          </p:cNvCxnSpPr>
          <p:nvPr/>
        </p:nvCxnSpPr>
        <p:spPr>
          <a:xfrm rot="0">
            <a:off x="1266825" y="2406650"/>
            <a:ext cx="819150" cy="14357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 0"/>
          <p:cNvSpPr>
            <a:spLocks/>
          </p:cNvSpPr>
          <p:nvPr/>
        </p:nvSpPr>
        <p:spPr>
          <a:xfrm rot="0">
            <a:off x="5161915" y="4039235"/>
            <a:ext cx="144780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봐야할 영상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6" name="Rect 0"/>
          <p:cNvCxnSpPr>
            <a:stCxn id="48" idx="3"/>
            <a:endCxn id="64" idx="1"/>
          </p:cNvCxnSpPr>
          <p:nvPr/>
        </p:nvCxnSpPr>
        <p:spPr>
          <a:xfrm rot="0" flipV="1">
            <a:off x="3261360" y="3566795"/>
            <a:ext cx="1958340" cy="27559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 0"/>
          <p:cNvSpPr>
            <a:spLocks/>
          </p:cNvSpPr>
          <p:nvPr/>
        </p:nvSpPr>
        <p:spPr>
          <a:xfrm rot="0">
            <a:off x="6570345" y="1080770"/>
            <a:ext cx="1234440" cy="47371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결제완료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홈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Rect 0"/>
          <p:cNvCxnSpPr>
            <a:stCxn id="62" idx="0"/>
            <a:endCxn id="60" idx="2"/>
          </p:cNvCxnSpPr>
          <p:nvPr/>
        </p:nvCxnSpPr>
        <p:spPr>
          <a:xfrm rot="0" flipH="1" flipV="1">
            <a:off x="7186930" y="1553845"/>
            <a:ext cx="3175" cy="11957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 0"/>
          <p:cNvSpPr>
            <a:spLocks/>
          </p:cNvSpPr>
          <p:nvPr/>
        </p:nvSpPr>
        <p:spPr>
          <a:xfrm rot="0">
            <a:off x="6575425" y="2748915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5.결제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3" name="Rect 0"/>
          <p:cNvCxnSpPr>
            <a:stCxn id="49" idx="3"/>
            <a:endCxn id="62" idx="1"/>
          </p:cNvCxnSpPr>
          <p:nvPr/>
        </p:nvCxnSpPr>
        <p:spPr>
          <a:xfrm rot="0">
            <a:off x="5885180" y="2515235"/>
            <a:ext cx="690880" cy="41084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 0"/>
          <p:cNvSpPr>
            <a:spLocks/>
          </p:cNvSpPr>
          <p:nvPr/>
        </p:nvSpPr>
        <p:spPr>
          <a:xfrm rot="0">
            <a:off x="5219065" y="3422015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추천영상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5" name="Rect 0"/>
          <p:cNvCxnSpPr>
            <a:stCxn id="48" idx="3"/>
            <a:endCxn id="55" idx="1"/>
          </p:cNvCxnSpPr>
          <p:nvPr/>
        </p:nvCxnSpPr>
        <p:spPr>
          <a:xfrm rot="0">
            <a:off x="3261360" y="3841750"/>
            <a:ext cx="1901190" cy="34290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87"/>
          <p:cNvCxnSpPr>
            <a:stCxn id="48" idx="3"/>
            <a:endCxn id="67" idx="1"/>
          </p:cNvCxnSpPr>
          <p:nvPr/>
        </p:nvCxnSpPr>
        <p:spPr>
          <a:xfrm rot="0">
            <a:off x="3261360" y="3841750"/>
            <a:ext cx="1898650" cy="97409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도형 88"/>
          <p:cNvSpPr>
            <a:spLocks/>
          </p:cNvSpPr>
          <p:nvPr/>
        </p:nvSpPr>
        <p:spPr>
          <a:xfrm rot="0">
            <a:off x="5159375" y="4670425"/>
            <a:ext cx="144780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관심 영상 검색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8" name="표 580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PR-HW-083~84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 rot="0">
            <a:off x="235585" y="1360170"/>
            <a:ext cx="8497570" cy="939165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cap="none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cap="none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23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PR-HW-001~4 ,15~17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6" name="텍스트 상자 75"/>
          <p:cNvSpPr txBox="1">
            <a:spLocks/>
          </p:cNvSpPr>
          <p:nvPr/>
        </p:nvSpPr>
        <p:spPr>
          <a:xfrm rot="0">
            <a:off x="3332480" y="967105"/>
            <a:ext cx="303911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 rot="0">
            <a:off x="2840990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/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/>
          </p:cNvSpPr>
          <p:nvPr/>
        </p:nvSpPr>
        <p:spPr>
          <a:xfrm rot="0">
            <a:off x="4918710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 rot="0">
            <a:off x="6984365" y="1529080"/>
            <a:ext cx="117665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 rot="0">
            <a:off x="4843780" y="1939290"/>
            <a:ext cx="1545590" cy="83312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아이디 / 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비밀번호 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오류시 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 rot="0">
            <a:off x="768985" y="2969895"/>
            <a:ext cx="1450340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 rot="0">
            <a:off x="4918710" y="3431540"/>
            <a:ext cx="1511935" cy="80772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입력 정보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오류시 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 rot="0">
            <a:off x="2933065" y="2971800"/>
            <a:ext cx="1422400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 rot="0">
            <a:off x="5007610" y="2969895"/>
            <a:ext cx="1422400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 rot="0">
            <a:off x="7069455" y="2965450"/>
            <a:ext cx="148653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 이메일로 전송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 rot="0">
            <a:off x="774700" y="4389755"/>
            <a:ext cx="147891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 rot="0">
            <a:off x="2918460" y="4384040"/>
            <a:ext cx="1422400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 rot="0">
            <a:off x="4996815" y="4389755"/>
            <a:ext cx="1422400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 rot="0">
            <a:off x="7068185" y="4403725"/>
            <a:ext cx="147129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.비밀번호 이메일로 전송</a:t>
            </a:r>
            <a:endParaRPr lang="ko-KR" altLang="en-US" sz="95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 rot="0">
            <a:off x="1943735" y="1704340"/>
            <a:ext cx="898525" cy="127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91"/>
          <p:cNvCxnSpPr/>
          <p:nvPr/>
        </p:nvCxnSpPr>
        <p:spPr>
          <a:xfrm rot="0">
            <a:off x="4016375" y="1704340"/>
            <a:ext cx="90360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2"/>
          <p:cNvCxnSpPr/>
          <p:nvPr/>
        </p:nvCxnSpPr>
        <p:spPr>
          <a:xfrm rot="0" flipV="1">
            <a:off x="6094095" y="1696085"/>
            <a:ext cx="891540" cy="952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도형 94"/>
          <p:cNvSpPr>
            <a:spLocks/>
          </p:cNvSpPr>
          <p:nvPr/>
        </p:nvSpPr>
        <p:spPr>
          <a:xfrm rot="0">
            <a:off x="876935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 화면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 rot="0">
            <a:off x="2949575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/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도형 96"/>
          <p:cNvSpPr>
            <a:spLocks/>
          </p:cNvSpPr>
          <p:nvPr/>
        </p:nvSpPr>
        <p:spPr>
          <a:xfrm rot="0">
            <a:off x="5027295" y="1537335"/>
            <a:ext cx="117665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 rot="0">
            <a:off x="7092950" y="1529080"/>
            <a:ext cx="117665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9" name="도형 98"/>
          <p:cNvCxnSpPr/>
          <p:nvPr/>
        </p:nvCxnSpPr>
        <p:spPr>
          <a:xfrm rot="0">
            <a:off x="2217420" y="3122930"/>
            <a:ext cx="689610" cy="31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99"/>
          <p:cNvCxnSpPr/>
          <p:nvPr/>
        </p:nvCxnSpPr>
        <p:spPr>
          <a:xfrm rot="0" flipV="1">
            <a:off x="4354830" y="3122930"/>
            <a:ext cx="626745" cy="31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도형 100"/>
          <p:cNvCxnSpPr/>
          <p:nvPr/>
        </p:nvCxnSpPr>
        <p:spPr>
          <a:xfrm rot="0" flipV="1">
            <a:off x="6430010" y="3118485"/>
            <a:ext cx="612140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도형 101"/>
          <p:cNvCxnSpPr>
            <a:stCxn id="95" idx="1"/>
            <a:endCxn id="87" idx="1"/>
          </p:cNvCxnSpPr>
          <p:nvPr/>
        </p:nvCxnSpPr>
        <p:spPr>
          <a:xfrm rot="10800000" flipV="1">
            <a:off x="774700" y="1704340"/>
            <a:ext cx="103505" cy="2853690"/>
          </a:xfrm>
          <a:prstGeom prst="bentConnector3">
            <a:avLst>
              <a:gd name="adj1" fmla="val 34842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>
            <a:stCxn id="87" idx="3"/>
            <a:endCxn id="88" idx="1"/>
          </p:cNvCxnSpPr>
          <p:nvPr/>
        </p:nvCxnSpPr>
        <p:spPr>
          <a:xfrm rot="0" flipV="1">
            <a:off x="2252345" y="4551045"/>
            <a:ext cx="66738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103"/>
          <p:cNvCxnSpPr>
            <a:stCxn id="88" idx="3"/>
            <a:endCxn id="89" idx="1"/>
          </p:cNvCxnSpPr>
          <p:nvPr/>
        </p:nvCxnSpPr>
        <p:spPr>
          <a:xfrm rot="0">
            <a:off x="4339590" y="4551045"/>
            <a:ext cx="658495" cy="69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104"/>
          <p:cNvCxnSpPr>
            <a:stCxn id="89" idx="3"/>
            <a:endCxn id="90" idx="1"/>
          </p:cNvCxnSpPr>
          <p:nvPr/>
        </p:nvCxnSpPr>
        <p:spPr>
          <a:xfrm rot="0">
            <a:off x="6417945" y="4556760"/>
            <a:ext cx="651510" cy="146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105"/>
          <p:cNvCxnSpPr>
            <a:endCxn id="82" idx="1"/>
          </p:cNvCxnSpPr>
          <p:nvPr/>
        </p:nvCxnSpPr>
        <p:spPr>
          <a:xfrm rot="0">
            <a:off x="535305" y="3135630"/>
            <a:ext cx="234950" cy="254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258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PR-HW-005~14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0" name="도형 39"/>
          <p:cNvSpPr>
            <a:spLocks/>
          </p:cNvSpPr>
          <p:nvPr/>
        </p:nvSpPr>
        <p:spPr>
          <a:xfrm rot="0">
            <a:off x="53975" y="1013460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 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4610" y="2808605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회원가입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660640" y="2962275"/>
            <a:ext cx="1303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가입 완료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1758315" y="2289175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트레이너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757045" y="3338195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5545455" y="1711325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.아이디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 rot="0">
            <a:off x="5545455" y="2149475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.비밀번호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 rot="0">
            <a:off x="5543550" y="2593975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.이름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 rot="0">
            <a:off x="5542915" y="3023870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.전화번호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 rot="0">
            <a:off x="5545455" y="3465195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.성별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 rot="0">
            <a:off x="5553710" y="3877945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.이메일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 rot="0">
            <a:off x="5537200" y="4309745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생년월일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5537200" y="4739005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5.매크로정보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 rot="0">
            <a:off x="7038975" y="1757045"/>
            <a:ext cx="1750695" cy="239395"/>
          </a:xfrm>
          <a:prstGeom prst="wedgeRectCallout">
            <a:avLst>
              <a:gd name="adj1" fmla="val -68514"/>
              <a:gd name="adj2" fmla="val -5102"/>
            </a:avLst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 존재시 경고창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 rot="0">
            <a:off x="7062470" y="4734560"/>
            <a:ext cx="1750695" cy="393700"/>
          </a:xfrm>
          <a:prstGeom prst="wedgeRectCallout">
            <a:avLst>
              <a:gd name="adj1" fmla="val -71671"/>
              <a:gd name="adj2" fmla="val -6884"/>
            </a:avLst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불일치시 경고창 출력 및 새 보안이미지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3627755" y="975995"/>
            <a:ext cx="1891030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 rot="0">
            <a:off x="6450330" y="930275"/>
            <a:ext cx="1478280" cy="746125"/>
          </a:xfrm>
          <a:prstGeom prst="star12">
            <a:avLst>
              <a:gd name="adj" fmla="val 34245"/>
            </a:avLst>
          </a:prstGeom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b="0" strike="noStrike">
                <a:latin typeface="맑은 고딕" charset="0"/>
                <a:ea typeface="맑은 고딕" charset="0"/>
              </a:rPr>
              <a:t>빈칸 존재시  경고창 출력</a:t>
            </a:r>
            <a:endParaRPr lang="ko-KR" altLang="en-US" sz="9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 rot="0">
            <a:off x="641350" y="1988820"/>
            <a:ext cx="1905" cy="821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 rot="0" flipV="1">
            <a:off x="1229360" y="2439670"/>
            <a:ext cx="502920" cy="513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 rot="0">
            <a:off x="1229360" y="2952115"/>
            <a:ext cx="501650" cy="5048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 rot="10800000" flipV="1">
            <a:off x="5510530" y="1827530"/>
            <a:ext cx="16510" cy="3035935"/>
          </a:xfrm>
          <a:prstGeom prst="curvedConnector3">
            <a:avLst>
              <a:gd name="adj1" fmla="val 1780685"/>
            </a:avLst>
          </a:prstGeom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81"/>
          <p:cNvCxnSpPr/>
          <p:nvPr/>
        </p:nvCxnSpPr>
        <p:spPr>
          <a:xfrm rot="0">
            <a:off x="2952750" y="2419350"/>
            <a:ext cx="472440" cy="62166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/>
          <p:nvPr/>
        </p:nvCxnSpPr>
        <p:spPr>
          <a:xfrm rot="0" flipV="1">
            <a:off x="2952115" y="3047365"/>
            <a:ext cx="480060" cy="4368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83"/>
          <p:cNvCxnSpPr/>
          <p:nvPr/>
        </p:nvCxnSpPr>
        <p:spPr>
          <a:xfrm rot="0" flipH="1">
            <a:off x="6683375" y="1847850"/>
            <a:ext cx="45085" cy="3056890"/>
          </a:xfrm>
          <a:prstGeom prst="curvedConnector3">
            <a:avLst>
              <a:gd name="adj1" fmla="val -381685"/>
            </a:avLst>
          </a:prstGeom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/>
          <p:nvPr/>
        </p:nvCxnSpPr>
        <p:spPr>
          <a:xfrm rot="0" flipV="1">
            <a:off x="6901815" y="3134995"/>
            <a:ext cx="744220" cy="889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3"/>
          <p:cNvSpPr>
            <a:spLocks/>
          </p:cNvSpPr>
          <p:nvPr/>
        </p:nvSpPr>
        <p:spPr>
          <a:xfrm rot="0">
            <a:off x="53975" y="1638300"/>
            <a:ext cx="1176655" cy="335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 화면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7" name="도형 4"/>
          <p:cNvCxnSpPr/>
          <p:nvPr/>
        </p:nvCxnSpPr>
        <p:spPr>
          <a:xfrm rot="0">
            <a:off x="641985" y="1301750"/>
            <a:ext cx="635" cy="33718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5"/>
          <p:cNvSpPr>
            <a:spLocks/>
          </p:cNvSpPr>
          <p:nvPr/>
        </p:nvSpPr>
        <p:spPr>
          <a:xfrm rot="0">
            <a:off x="7113905" y="3876040"/>
            <a:ext cx="1750695" cy="393700"/>
          </a:xfrm>
          <a:prstGeom prst="wedgeRectCallout">
            <a:avLst>
              <a:gd name="adj1" fmla="val -71671"/>
              <a:gd name="adj2" fmla="val -6884"/>
            </a:avLst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이메일로 회원가입 정보 승인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6"/>
          <p:cNvSpPr>
            <a:spLocks/>
          </p:cNvSpPr>
          <p:nvPr/>
        </p:nvSpPr>
        <p:spPr>
          <a:xfrm rot="0">
            <a:off x="7036435" y="2152650"/>
            <a:ext cx="1750695" cy="382905"/>
          </a:xfrm>
          <a:prstGeom prst="wedgeRectCallout">
            <a:avLst>
              <a:gd name="adj1" fmla="val -68514"/>
              <a:gd name="adj2" fmla="val -5102"/>
            </a:avLst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확인을 위한 재입력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7"/>
          <p:cNvSpPr>
            <a:spLocks/>
          </p:cNvSpPr>
          <p:nvPr/>
        </p:nvSpPr>
        <p:spPr>
          <a:xfrm rot="0">
            <a:off x="3561715" y="2005330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키입력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8"/>
          <p:cNvSpPr>
            <a:spLocks/>
          </p:cNvSpPr>
          <p:nvPr/>
        </p:nvSpPr>
        <p:spPr>
          <a:xfrm rot="0">
            <a:off x="3559810" y="2449830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몸무게입력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도형 9"/>
          <p:cNvSpPr>
            <a:spLocks/>
          </p:cNvSpPr>
          <p:nvPr/>
        </p:nvSpPr>
        <p:spPr>
          <a:xfrm rot="0">
            <a:off x="3559175" y="2879725"/>
            <a:ext cx="1176020" cy="3498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운동을 원하는 신체부위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도형 10"/>
          <p:cNvSpPr>
            <a:spLocks/>
          </p:cNvSpPr>
          <p:nvPr/>
        </p:nvSpPr>
        <p:spPr>
          <a:xfrm rot="0">
            <a:off x="3561715" y="3321050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신체 장애입력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" name="도형 11"/>
          <p:cNvSpPr>
            <a:spLocks/>
          </p:cNvSpPr>
          <p:nvPr/>
        </p:nvSpPr>
        <p:spPr>
          <a:xfrm rot="0">
            <a:off x="3569970" y="3733800"/>
            <a:ext cx="1176020" cy="2889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병력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9" name="도형 16"/>
          <p:cNvCxnSpPr/>
          <p:nvPr/>
        </p:nvCxnSpPr>
        <p:spPr>
          <a:xfrm rot="0" flipV="1">
            <a:off x="4796155" y="2973070"/>
            <a:ext cx="462915" cy="1333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6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27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PR-HW-018~45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도형 39"/>
          <p:cNvSpPr>
            <a:spLocks/>
          </p:cNvSpPr>
          <p:nvPr/>
        </p:nvSpPr>
        <p:spPr>
          <a:xfrm rot="0">
            <a:off x="90805" y="160147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마이 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 rot="0">
            <a:off x="3654425" y="942340"/>
            <a:ext cx="189103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1912620" y="145923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 수정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1872615" y="2512695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 탈퇴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3814445" y="146431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3847465" y="2513965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9"/>
          <p:cNvSpPr>
            <a:spLocks/>
          </p:cNvSpPr>
          <p:nvPr/>
        </p:nvSpPr>
        <p:spPr>
          <a:xfrm rot="0">
            <a:off x="5529580" y="1426210"/>
            <a:ext cx="150558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정보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39"/>
          <p:cNvSpPr>
            <a:spLocks/>
          </p:cNvSpPr>
          <p:nvPr/>
        </p:nvSpPr>
        <p:spPr>
          <a:xfrm rot="0">
            <a:off x="5690870" y="2513965"/>
            <a:ext cx="152654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회원탈퇴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76"/>
          <p:cNvSpPr>
            <a:spLocks/>
          </p:cNvSpPr>
          <p:nvPr/>
        </p:nvSpPr>
        <p:spPr>
          <a:xfrm rot="0">
            <a:off x="3537585" y="1786255"/>
            <a:ext cx="1734820" cy="66040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비밀번호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불일치 시 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/>
          <p:cNvCxnSpPr>
            <a:stCxn id="4" idx="3"/>
            <a:endCxn id="6" idx="1"/>
          </p:cNvCxnSpPr>
          <p:nvPr/>
        </p:nvCxnSpPr>
        <p:spPr>
          <a:xfrm rot="0" flipV="1">
            <a:off x="1266825" y="1604010"/>
            <a:ext cx="646430" cy="1428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>
            <a:stCxn id="4" idx="3"/>
            <a:endCxn id="7" idx="1"/>
          </p:cNvCxnSpPr>
          <p:nvPr/>
        </p:nvCxnSpPr>
        <p:spPr>
          <a:xfrm rot="0">
            <a:off x="1266825" y="1746250"/>
            <a:ext cx="606425" cy="91186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>
            <a:stCxn id="6" idx="3"/>
            <a:endCxn id="8" idx="1"/>
          </p:cNvCxnSpPr>
          <p:nvPr/>
        </p:nvCxnSpPr>
        <p:spPr>
          <a:xfrm rot="0">
            <a:off x="3088640" y="1604010"/>
            <a:ext cx="726440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8" idx="3"/>
            <a:endCxn id="10" idx="1"/>
          </p:cNvCxnSpPr>
          <p:nvPr/>
        </p:nvCxnSpPr>
        <p:spPr>
          <a:xfrm rot="0" flipV="1">
            <a:off x="4990465" y="1602740"/>
            <a:ext cx="539750" cy="698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>
            <a:stCxn id="7" idx="3"/>
            <a:endCxn id="9" idx="1"/>
          </p:cNvCxnSpPr>
          <p:nvPr/>
        </p:nvCxnSpPr>
        <p:spPr>
          <a:xfrm rot="0">
            <a:off x="3048635" y="2657475"/>
            <a:ext cx="799465" cy="19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9" idx="3"/>
            <a:endCxn id="12" idx="1"/>
          </p:cNvCxnSpPr>
          <p:nvPr/>
        </p:nvCxnSpPr>
        <p:spPr>
          <a:xfrm rot="0">
            <a:off x="5023485" y="2658745"/>
            <a:ext cx="668020" cy="6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17"/>
          <p:cNvSpPr>
            <a:spLocks/>
          </p:cNvSpPr>
          <p:nvPr/>
        </p:nvSpPr>
        <p:spPr>
          <a:xfrm rot="0">
            <a:off x="7751445" y="1430655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수정완료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18"/>
          <p:cNvCxnSpPr>
            <a:stCxn id="10" idx="3"/>
            <a:endCxn id="46" idx="1"/>
          </p:cNvCxnSpPr>
          <p:nvPr/>
        </p:nvCxnSpPr>
        <p:spPr>
          <a:xfrm rot="0">
            <a:off x="7034530" y="1602740"/>
            <a:ext cx="717550" cy="698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19"/>
          <p:cNvSpPr>
            <a:spLocks/>
          </p:cNvSpPr>
          <p:nvPr/>
        </p:nvSpPr>
        <p:spPr>
          <a:xfrm rot="0">
            <a:off x="1910715" y="3359785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달력 보기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20"/>
          <p:cNvSpPr>
            <a:spLocks/>
          </p:cNvSpPr>
          <p:nvPr/>
        </p:nvSpPr>
        <p:spPr>
          <a:xfrm rot="0">
            <a:off x="3932555" y="3327400"/>
            <a:ext cx="144780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내일정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22"/>
          <p:cNvCxnSpPr/>
          <p:nvPr/>
        </p:nvCxnSpPr>
        <p:spPr>
          <a:xfrm rot="0">
            <a:off x="3133725" y="3470910"/>
            <a:ext cx="799465" cy="19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24"/>
          <p:cNvCxnSpPr>
            <a:stCxn id="4" idx="3"/>
            <a:endCxn id="48" idx="1"/>
          </p:cNvCxnSpPr>
          <p:nvPr/>
        </p:nvCxnSpPr>
        <p:spPr>
          <a:xfrm rot="0">
            <a:off x="1266825" y="1746250"/>
            <a:ext cx="644525" cy="17589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25"/>
          <p:cNvSpPr>
            <a:spLocks/>
          </p:cNvSpPr>
          <p:nvPr/>
        </p:nvSpPr>
        <p:spPr>
          <a:xfrm rot="0">
            <a:off x="1894840" y="4341495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주문내역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26"/>
          <p:cNvSpPr>
            <a:spLocks/>
          </p:cNvSpPr>
          <p:nvPr/>
        </p:nvSpPr>
        <p:spPr>
          <a:xfrm rot="0">
            <a:off x="3916680" y="4309110"/>
            <a:ext cx="144780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구매한 상품 보기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27"/>
          <p:cNvCxnSpPr/>
          <p:nvPr/>
        </p:nvCxnSpPr>
        <p:spPr>
          <a:xfrm rot="0">
            <a:off x="3117850" y="4452620"/>
            <a:ext cx="799465" cy="19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28"/>
          <p:cNvCxnSpPr>
            <a:stCxn id="4" idx="3"/>
            <a:endCxn id="54" idx="1"/>
          </p:cNvCxnSpPr>
          <p:nvPr/>
        </p:nvCxnSpPr>
        <p:spPr>
          <a:xfrm rot="0">
            <a:off x="1266825" y="1746250"/>
            <a:ext cx="628650" cy="274066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29"/>
          <p:cNvSpPr>
            <a:spLocks/>
          </p:cNvSpPr>
          <p:nvPr/>
        </p:nvSpPr>
        <p:spPr>
          <a:xfrm rot="0">
            <a:off x="6133465" y="4311650"/>
            <a:ext cx="152654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배송문의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30"/>
          <p:cNvCxnSpPr>
            <a:stCxn id="55" idx="3"/>
          </p:cNvCxnSpPr>
          <p:nvPr/>
        </p:nvCxnSpPr>
        <p:spPr>
          <a:xfrm rot="0">
            <a:off x="5363845" y="4453890"/>
            <a:ext cx="770255" cy="317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0805" y="160147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마이 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4328795" y="942340"/>
            <a:ext cx="189103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1912620" y="145923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멤버쉽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1906270" y="256032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814445" y="146431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멤버쉽 가입창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3678555" y="256159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상품목록 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529580" y="1426210"/>
            <a:ext cx="150558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개월수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7745730" y="2661920"/>
            <a:ext cx="1234440" cy="47371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결제완료 마이페이지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Rect 0"/>
          <p:cNvCxnSpPr>
            <a:stCxn id="4" idx="3"/>
            <a:endCxn id="6" idx="1"/>
          </p:cNvCxnSpPr>
          <p:nvPr/>
        </p:nvCxnSpPr>
        <p:spPr>
          <a:xfrm rot="0" flipV="1">
            <a:off x="1266825" y="1604010"/>
            <a:ext cx="646430" cy="1428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t 0"/>
          <p:cNvCxnSpPr>
            <a:stCxn id="4" idx="3"/>
            <a:endCxn id="7" idx="1"/>
          </p:cNvCxnSpPr>
          <p:nvPr/>
        </p:nvCxnSpPr>
        <p:spPr>
          <a:xfrm rot="0">
            <a:off x="1266825" y="1746250"/>
            <a:ext cx="640080" cy="95948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t 0"/>
          <p:cNvCxnSpPr>
            <a:stCxn id="6" idx="3"/>
            <a:endCxn id="8" idx="1"/>
          </p:cNvCxnSpPr>
          <p:nvPr/>
        </p:nvCxnSpPr>
        <p:spPr>
          <a:xfrm rot="0">
            <a:off x="3088640" y="1604010"/>
            <a:ext cx="726440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t 0"/>
          <p:cNvCxnSpPr>
            <a:stCxn id="8" idx="3"/>
            <a:endCxn id="10" idx="1"/>
          </p:cNvCxnSpPr>
          <p:nvPr/>
        </p:nvCxnSpPr>
        <p:spPr>
          <a:xfrm rot="0" flipV="1">
            <a:off x="4990465" y="1602740"/>
            <a:ext cx="539750" cy="698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t 0"/>
          <p:cNvCxnSpPr/>
          <p:nvPr/>
        </p:nvCxnSpPr>
        <p:spPr>
          <a:xfrm rot="0">
            <a:off x="3082290" y="2705100"/>
            <a:ext cx="596900" cy="19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t 0"/>
          <p:cNvCxnSpPr>
            <a:stCxn id="46" idx="2"/>
            <a:endCxn id="12" idx="0"/>
          </p:cNvCxnSpPr>
          <p:nvPr/>
        </p:nvCxnSpPr>
        <p:spPr>
          <a:xfrm rot="0" flipH="1">
            <a:off x="8362315" y="1783715"/>
            <a:ext cx="3810" cy="87884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/>
          <p:cNvSpPr>
            <a:spLocks/>
          </p:cNvSpPr>
          <p:nvPr/>
        </p:nvSpPr>
        <p:spPr>
          <a:xfrm rot="0">
            <a:off x="7751445" y="1430655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5.결제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Rect 0"/>
          <p:cNvCxnSpPr>
            <a:stCxn id="10" idx="3"/>
            <a:endCxn id="46" idx="1"/>
          </p:cNvCxnSpPr>
          <p:nvPr/>
        </p:nvCxnSpPr>
        <p:spPr>
          <a:xfrm rot="0">
            <a:off x="7034530" y="1602740"/>
            <a:ext cx="717550" cy="698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 0"/>
          <p:cNvSpPr>
            <a:spLocks/>
          </p:cNvSpPr>
          <p:nvPr/>
        </p:nvSpPr>
        <p:spPr>
          <a:xfrm rot="0">
            <a:off x="1910080" y="400685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과심있는 상품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3622040" y="3112135"/>
            <a:ext cx="144780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상품목록 결제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Rect 0"/>
          <p:cNvCxnSpPr/>
          <p:nvPr/>
        </p:nvCxnSpPr>
        <p:spPr>
          <a:xfrm rot="0">
            <a:off x="3082290" y="2705100"/>
            <a:ext cx="540385" cy="5524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t 0"/>
          <p:cNvCxnSpPr>
            <a:stCxn id="4" idx="3"/>
            <a:endCxn id="48" idx="1"/>
          </p:cNvCxnSpPr>
          <p:nvPr/>
        </p:nvCxnSpPr>
        <p:spPr>
          <a:xfrm rot="0">
            <a:off x="1266825" y="1746250"/>
            <a:ext cx="643890" cy="24060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 0"/>
          <p:cNvSpPr>
            <a:spLocks/>
          </p:cNvSpPr>
          <p:nvPr/>
        </p:nvSpPr>
        <p:spPr>
          <a:xfrm rot="0">
            <a:off x="3538220" y="4477385"/>
            <a:ext cx="144780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장바구니에 추가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6" name="Rect 0"/>
          <p:cNvCxnSpPr/>
          <p:nvPr/>
        </p:nvCxnSpPr>
        <p:spPr>
          <a:xfrm rot="0">
            <a:off x="3086100" y="4151630"/>
            <a:ext cx="657860" cy="19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 0"/>
          <p:cNvSpPr>
            <a:spLocks/>
          </p:cNvSpPr>
          <p:nvPr/>
        </p:nvSpPr>
        <p:spPr>
          <a:xfrm rot="0">
            <a:off x="5680710" y="4472940"/>
            <a:ext cx="1526540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찜목록에서 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Rect 0"/>
          <p:cNvCxnSpPr/>
          <p:nvPr/>
        </p:nvCxnSpPr>
        <p:spPr>
          <a:xfrm rot="0" flipV="1">
            <a:off x="4985385" y="4617720"/>
            <a:ext cx="695960" cy="508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31"/>
          <p:cNvSpPr>
            <a:spLocks/>
          </p:cNvSpPr>
          <p:nvPr/>
        </p:nvSpPr>
        <p:spPr>
          <a:xfrm rot="0">
            <a:off x="5673725" y="2052320"/>
            <a:ext cx="1234440" cy="47371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결제완료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홈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32"/>
          <p:cNvCxnSpPr>
            <a:stCxn id="62" idx="0"/>
            <a:endCxn id="60" idx="2"/>
          </p:cNvCxnSpPr>
          <p:nvPr/>
        </p:nvCxnSpPr>
        <p:spPr>
          <a:xfrm rot="0" flipV="1">
            <a:off x="6285865" y="2525395"/>
            <a:ext cx="5080" cy="120205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33"/>
          <p:cNvSpPr>
            <a:spLocks/>
          </p:cNvSpPr>
          <p:nvPr/>
        </p:nvSpPr>
        <p:spPr>
          <a:xfrm rot="0">
            <a:off x="5671820" y="3726815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5.결제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3" name="도형 34"/>
          <p:cNvCxnSpPr>
            <a:endCxn id="62" idx="1"/>
          </p:cNvCxnSpPr>
          <p:nvPr/>
        </p:nvCxnSpPr>
        <p:spPr>
          <a:xfrm rot="0">
            <a:off x="5041900" y="3256915"/>
            <a:ext cx="630555" cy="64706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35"/>
          <p:cNvSpPr>
            <a:spLocks/>
          </p:cNvSpPr>
          <p:nvPr/>
        </p:nvSpPr>
        <p:spPr>
          <a:xfrm rot="0">
            <a:off x="3743325" y="400812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상품목록 삭제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36"/>
          <p:cNvCxnSpPr/>
          <p:nvPr/>
        </p:nvCxnSpPr>
        <p:spPr>
          <a:xfrm rot="0">
            <a:off x="3086100" y="4151630"/>
            <a:ext cx="452755" cy="4711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289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PR-HW-018~45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99720" y="160147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마이 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94640" y="257175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트레이너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07645" y="3688715"/>
            <a:ext cx="133032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 담당 트레이너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2616835" y="1759585"/>
            <a:ext cx="1550035" cy="3035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.내담당 트레이너 대화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4698365" y="2836545"/>
            <a:ext cx="1234440" cy="406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트레이너 프로필 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Rect 0"/>
          <p:cNvCxnSpPr/>
          <p:nvPr/>
        </p:nvCxnSpPr>
        <p:spPr>
          <a:xfrm rot="0" flipH="1">
            <a:off x="882650" y="1890395"/>
            <a:ext cx="5715" cy="68199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t 0"/>
          <p:cNvCxnSpPr/>
          <p:nvPr/>
        </p:nvCxnSpPr>
        <p:spPr>
          <a:xfrm rot="0" flipH="1">
            <a:off x="872490" y="2860675"/>
            <a:ext cx="10795" cy="82867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t 0"/>
          <p:cNvCxnSpPr/>
          <p:nvPr/>
        </p:nvCxnSpPr>
        <p:spPr>
          <a:xfrm rot="0" flipV="1">
            <a:off x="1537335" y="1910715"/>
            <a:ext cx="1080135" cy="19234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t 0"/>
          <p:cNvCxnSpPr/>
          <p:nvPr/>
        </p:nvCxnSpPr>
        <p:spPr>
          <a:xfrm rot="0" flipV="1">
            <a:off x="4024630" y="3039110"/>
            <a:ext cx="674370" cy="19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/>
          <p:cNvSpPr>
            <a:spLocks/>
          </p:cNvSpPr>
          <p:nvPr/>
        </p:nvSpPr>
        <p:spPr>
          <a:xfrm rot="0">
            <a:off x="4845685" y="1727200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5.대화목록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Rect 0"/>
          <p:cNvCxnSpPr/>
          <p:nvPr/>
        </p:nvCxnSpPr>
        <p:spPr>
          <a:xfrm rot="0" flipV="1">
            <a:off x="4166235" y="1903730"/>
            <a:ext cx="680085" cy="762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38"/>
          <p:cNvSpPr txBox="1">
            <a:spLocks/>
          </p:cNvSpPr>
          <p:nvPr/>
        </p:nvSpPr>
        <p:spPr>
          <a:xfrm rot="0">
            <a:off x="3856990" y="908685"/>
            <a:ext cx="189103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8" name="도형 39"/>
          <p:cNvSpPr>
            <a:spLocks/>
          </p:cNvSpPr>
          <p:nvPr/>
        </p:nvSpPr>
        <p:spPr>
          <a:xfrm rot="0">
            <a:off x="2506345" y="2889250"/>
            <a:ext cx="1518920" cy="3035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내담당 트레이너 프로필 확인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40"/>
          <p:cNvCxnSpPr/>
          <p:nvPr/>
        </p:nvCxnSpPr>
        <p:spPr>
          <a:xfrm rot="0" flipV="1">
            <a:off x="1537335" y="3040380"/>
            <a:ext cx="969645" cy="7937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41"/>
          <p:cNvSpPr>
            <a:spLocks/>
          </p:cNvSpPr>
          <p:nvPr/>
        </p:nvSpPr>
        <p:spPr>
          <a:xfrm rot="0">
            <a:off x="2132330" y="3911600"/>
            <a:ext cx="1481455" cy="3035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트레이너 교체 신청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42"/>
          <p:cNvCxnSpPr/>
          <p:nvPr/>
        </p:nvCxnSpPr>
        <p:spPr>
          <a:xfrm rot="0">
            <a:off x="1537335" y="3833495"/>
            <a:ext cx="595630" cy="2298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45"/>
          <p:cNvSpPr>
            <a:spLocks/>
          </p:cNvSpPr>
          <p:nvPr/>
        </p:nvSpPr>
        <p:spPr>
          <a:xfrm rot="0">
            <a:off x="4298315" y="3865880"/>
            <a:ext cx="1234440" cy="406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트레이너 교체 신청 사유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3" name="도형 46"/>
          <p:cNvCxnSpPr/>
          <p:nvPr/>
        </p:nvCxnSpPr>
        <p:spPr>
          <a:xfrm rot="0">
            <a:off x="3613150" y="4062730"/>
            <a:ext cx="685800" cy="63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도형 47"/>
          <p:cNvSpPr>
            <a:spLocks/>
          </p:cNvSpPr>
          <p:nvPr/>
        </p:nvSpPr>
        <p:spPr>
          <a:xfrm rot="0">
            <a:off x="6003925" y="3858895"/>
            <a:ext cx="1234440" cy="406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트레이너 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48"/>
          <p:cNvCxnSpPr/>
          <p:nvPr/>
        </p:nvCxnSpPr>
        <p:spPr>
          <a:xfrm rot="0" flipV="1">
            <a:off x="5532120" y="4061460"/>
            <a:ext cx="472440" cy="762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도형 49"/>
          <p:cNvSpPr>
            <a:spLocks/>
          </p:cNvSpPr>
          <p:nvPr/>
        </p:nvSpPr>
        <p:spPr>
          <a:xfrm rot="0">
            <a:off x="7689850" y="3858895"/>
            <a:ext cx="1234440" cy="406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승인요청 대기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50"/>
          <p:cNvCxnSpPr/>
          <p:nvPr/>
        </p:nvCxnSpPr>
        <p:spPr>
          <a:xfrm rot="0">
            <a:off x="7237730" y="4061460"/>
            <a:ext cx="452755" cy="6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300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PR-HW-018~45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numCol="1" vert="horz" anchor="ctr">
            <a:noAutofit/>
          </a:bodyPr>
          <a:lstStyle/>
          <a:p>
            <a:pPr marL="0" indent="0" algn="l" fontAlgn="auto" defTabSz="77914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99720" y="1601470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마이 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996440" y="1584325"/>
            <a:ext cx="1550035" cy="3035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미션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Rect 0"/>
          <p:cNvCxnSpPr>
            <a:stCxn id="4" idx="3"/>
            <a:endCxn id="10" idx="1"/>
          </p:cNvCxnSpPr>
          <p:nvPr/>
        </p:nvCxnSpPr>
        <p:spPr>
          <a:xfrm rot="0" flipV="1">
            <a:off x="1475740" y="1735455"/>
            <a:ext cx="521335" cy="1143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/>
          <p:cNvSpPr>
            <a:spLocks/>
          </p:cNvSpPr>
          <p:nvPr/>
        </p:nvSpPr>
        <p:spPr>
          <a:xfrm rot="0">
            <a:off x="4070350" y="1531620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달력화면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Rect 0"/>
          <p:cNvCxnSpPr>
            <a:stCxn id="10" idx="3"/>
            <a:endCxn id="46" idx="1"/>
          </p:cNvCxnSpPr>
          <p:nvPr/>
        </p:nvCxnSpPr>
        <p:spPr>
          <a:xfrm rot="0" flipV="1">
            <a:off x="3545840" y="1708150"/>
            <a:ext cx="525145" cy="2794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 0"/>
          <p:cNvSpPr txBox="1">
            <a:spLocks/>
          </p:cNvSpPr>
          <p:nvPr/>
        </p:nvSpPr>
        <p:spPr>
          <a:xfrm rot="0">
            <a:off x="3856990" y="908685"/>
            <a:ext cx="189103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8" name="도형 51"/>
          <p:cNvSpPr>
            <a:spLocks/>
          </p:cNvSpPr>
          <p:nvPr/>
        </p:nvSpPr>
        <p:spPr>
          <a:xfrm rot="0">
            <a:off x="5827395" y="1549400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4.날짜선택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52"/>
          <p:cNvCxnSpPr>
            <a:stCxn id="46" idx="3"/>
          </p:cNvCxnSpPr>
          <p:nvPr/>
        </p:nvCxnSpPr>
        <p:spPr>
          <a:xfrm rot="0">
            <a:off x="5298440" y="1708150"/>
            <a:ext cx="529590" cy="184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53"/>
          <p:cNvSpPr>
            <a:spLocks/>
          </p:cNvSpPr>
          <p:nvPr/>
        </p:nvSpPr>
        <p:spPr>
          <a:xfrm rot="0">
            <a:off x="7735570" y="1556385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5.미션목록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54"/>
          <p:cNvCxnSpPr>
            <a:stCxn id="68" idx="3"/>
          </p:cNvCxnSpPr>
          <p:nvPr/>
        </p:nvCxnSpPr>
        <p:spPr>
          <a:xfrm rot="0">
            <a:off x="7055485" y="1725930"/>
            <a:ext cx="680720" cy="762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도형 55"/>
          <p:cNvSpPr>
            <a:spLocks/>
          </p:cNvSpPr>
          <p:nvPr/>
        </p:nvSpPr>
        <p:spPr>
          <a:xfrm rot="0">
            <a:off x="1831975" y="3057525"/>
            <a:ext cx="1550035" cy="3035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트레이너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3" name="도형 56"/>
          <p:cNvCxnSpPr>
            <a:stCxn id="80" idx="3"/>
            <a:endCxn id="72" idx="1"/>
          </p:cNvCxnSpPr>
          <p:nvPr/>
        </p:nvCxnSpPr>
        <p:spPr>
          <a:xfrm rot="0" flipV="1">
            <a:off x="1298575" y="3208655"/>
            <a:ext cx="534035" cy="571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도형 57"/>
          <p:cNvSpPr>
            <a:spLocks/>
          </p:cNvSpPr>
          <p:nvPr/>
        </p:nvSpPr>
        <p:spPr>
          <a:xfrm rot="0">
            <a:off x="3792220" y="3011805"/>
            <a:ext cx="1379220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내담당 회원 목록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58"/>
          <p:cNvCxnSpPr>
            <a:stCxn id="72" idx="3"/>
            <a:endCxn id="74" idx="1"/>
          </p:cNvCxnSpPr>
          <p:nvPr/>
        </p:nvCxnSpPr>
        <p:spPr>
          <a:xfrm rot="0" flipV="1">
            <a:off x="3381375" y="3188335"/>
            <a:ext cx="411480" cy="2095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도형 59"/>
          <p:cNvSpPr>
            <a:spLocks/>
          </p:cNvSpPr>
          <p:nvPr/>
        </p:nvSpPr>
        <p:spPr>
          <a:xfrm rot="0">
            <a:off x="5637530" y="3002915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4.회원관리하기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도형 60"/>
          <p:cNvCxnSpPr>
            <a:stCxn id="74" idx="3"/>
            <a:endCxn id="76" idx="1"/>
          </p:cNvCxnSpPr>
          <p:nvPr/>
        </p:nvCxnSpPr>
        <p:spPr>
          <a:xfrm rot="0" flipV="1">
            <a:off x="5170805" y="3179445"/>
            <a:ext cx="467360" cy="952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61"/>
          <p:cNvSpPr>
            <a:spLocks/>
          </p:cNvSpPr>
          <p:nvPr/>
        </p:nvSpPr>
        <p:spPr>
          <a:xfrm rot="0">
            <a:off x="7247890" y="3002915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5.운동/식단 작성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62"/>
          <p:cNvCxnSpPr>
            <a:stCxn id="76" idx="3"/>
            <a:endCxn id="78" idx="1"/>
          </p:cNvCxnSpPr>
          <p:nvPr/>
        </p:nvCxnSpPr>
        <p:spPr>
          <a:xfrm rot="0">
            <a:off x="6865620" y="3179445"/>
            <a:ext cx="382905" cy="6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도형 63"/>
          <p:cNvSpPr>
            <a:spLocks/>
          </p:cNvSpPr>
          <p:nvPr/>
        </p:nvSpPr>
        <p:spPr>
          <a:xfrm rot="0">
            <a:off x="122555" y="3068955"/>
            <a:ext cx="1176655" cy="2895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트레이너 마이페이지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1" name="도형 64"/>
          <p:cNvCxnSpPr>
            <a:stCxn id="72" idx="2"/>
            <a:endCxn id="82" idx="0"/>
          </p:cNvCxnSpPr>
          <p:nvPr/>
        </p:nvCxnSpPr>
        <p:spPr>
          <a:xfrm rot="0">
            <a:off x="2606675" y="3360420"/>
            <a:ext cx="3810" cy="64135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도형 65"/>
          <p:cNvSpPr>
            <a:spLocks/>
          </p:cNvSpPr>
          <p:nvPr/>
        </p:nvSpPr>
        <p:spPr>
          <a:xfrm rot="0">
            <a:off x="1995805" y="4001135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내수수료 확인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71"/>
          <p:cNvSpPr>
            <a:spLocks/>
          </p:cNvSpPr>
          <p:nvPr/>
        </p:nvSpPr>
        <p:spPr>
          <a:xfrm rot="0">
            <a:off x="5634355" y="4206875"/>
            <a:ext cx="139763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4.내수수료 확인하기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4" name="도형 72"/>
          <p:cNvCxnSpPr>
            <a:stCxn id="74" idx="3"/>
            <a:endCxn id="83" idx="1"/>
          </p:cNvCxnSpPr>
          <p:nvPr/>
        </p:nvCxnSpPr>
        <p:spPr>
          <a:xfrm rot="0">
            <a:off x="5170805" y="3188335"/>
            <a:ext cx="464185" cy="119570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73"/>
          <p:cNvSpPr>
            <a:spLocks/>
          </p:cNvSpPr>
          <p:nvPr/>
        </p:nvSpPr>
        <p:spPr>
          <a:xfrm rot="0">
            <a:off x="7346950" y="3856355"/>
            <a:ext cx="1228725" cy="3536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5.미션주기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74"/>
          <p:cNvCxnSpPr>
            <a:stCxn id="76" idx="3"/>
            <a:endCxn id="85" idx="1"/>
          </p:cNvCxnSpPr>
          <p:nvPr/>
        </p:nvCxnSpPr>
        <p:spPr>
          <a:xfrm rot="0">
            <a:off x="6865620" y="3179445"/>
            <a:ext cx="481965" cy="85407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315"/>
          <p:cNvGraphicFramePr>
            <a:graphicFrameLocks noGrp="1"/>
          </p:cNvGraphicFramePr>
          <p:nvPr/>
        </p:nvGraphicFramePr>
        <p:xfrm>
          <a:off x="498475" y="330200"/>
          <a:ext cx="8205470" cy="508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53365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PR-HW-046~52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7075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회원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/ </a:t>
            </a:r>
            <a:r>
              <a:rPr lang="ko-KR" altLang="ko-KR" sz="1800" cap="none" b="0" strike="noStrike">
                <a:latin typeface="맑은 고딕" charset="0"/>
                <a:ea typeface="맑은 고딕" charset="0"/>
              </a:rPr>
              <a:t>트레이너</a:t>
            </a:r>
            <a:r>
              <a:rPr lang="en-US" altLang="ko-KR" sz="1800" cap="none" b="0" strike="noStrike">
                <a:latin typeface="맑은 고딕" charset="0"/>
                <a:ea typeface="맑은 고딕" charset="0"/>
              </a:rPr>
              <a:t> / 관리자</a:t>
            </a: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1551940" y="2143125"/>
            <a:ext cx="1176655" cy="39814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카테고리를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이용한 검색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3870960" y="2147570"/>
            <a:ext cx="1259840" cy="38989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카테고리에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있는 상품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6248400" y="2139315"/>
            <a:ext cx="1343660" cy="38163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상품 클릭 시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상세정보 조회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1557655" y="3302635"/>
            <a:ext cx="1169035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검색창을 </a:t>
            </a: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이용한 검색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871595" y="3295015"/>
            <a:ext cx="1258570" cy="37973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카테고리 선택 / 상품명 입력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6249670" y="3295015"/>
            <a:ext cx="1342390" cy="36957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입력한 내용과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관련된 상품을 출력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6235700" y="3744595"/>
            <a:ext cx="1358265" cy="1026160"/>
          </a:xfrm>
          <a:prstGeom prst="star12"/>
          <a:solidFill>
            <a:schemeClr val="tx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일치하는</a:t>
            </a: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상품이 없을 시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5" idx="3"/>
            <a:endCxn id="6" idx="1"/>
          </p:cNvCxnSpPr>
          <p:nvPr/>
        </p:nvCxnSpPr>
        <p:spPr>
          <a:xfrm rot="0">
            <a:off x="2734945" y="2341245"/>
            <a:ext cx="1137285" cy="3175"/>
          </a:xfrm>
          <a:prstGeom prst="bentConnector3">
            <a:avLst>
              <a:gd name="adj1" fmla="val 49625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38" idx="3"/>
            <a:endCxn id="39" idx="1"/>
          </p:cNvCxnSpPr>
          <p:nvPr/>
        </p:nvCxnSpPr>
        <p:spPr>
          <a:xfrm rot="0" flipV="1">
            <a:off x="2725420" y="3484245"/>
            <a:ext cx="1147445" cy="889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>
            <a:stCxn id="6" idx="3"/>
            <a:endCxn id="7" idx="1"/>
          </p:cNvCxnSpPr>
          <p:nvPr/>
        </p:nvCxnSpPr>
        <p:spPr>
          <a:xfrm rot="0" flipV="1">
            <a:off x="5128895" y="2329815"/>
            <a:ext cx="1120775" cy="1333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39" idx="3"/>
            <a:endCxn id="40" idx="1"/>
          </p:cNvCxnSpPr>
          <p:nvPr/>
        </p:nvCxnSpPr>
        <p:spPr>
          <a:xfrm rot="0" flipV="1">
            <a:off x="5129530" y="3479800"/>
            <a:ext cx="1121410" cy="571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323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PR-HW-053~59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</a:t>
                      </a: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21.04.19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cap="none" i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변형균</a:t>
                      </a:r>
                      <a:endParaRPr lang="ko-KR" altLang="en-US" sz="1000" kern="1200" i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26</Pages>
  <Paragraphs>779</Paragraphs>
  <Words>1814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Song chi kwon</dc:creator>
  <cp:lastModifiedBy>po_user</cp:lastModifiedBy>
  <dc:title>PowerPoint 프레젠테이션</dc:title>
  <cp:version>9.102.66.42778</cp:version>
  <dcterms:modified xsi:type="dcterms:W3CDTF">2018-10-09T09:39:53Z</dcterms:modified>
</cp:coreProperties>
</file>