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2021-04-15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도형 1"/>
          <p:cNvSpPr>
            <a:spLocks/>
          </p:cNvSpPr>
          <p:nvPr/>
        </p:nvSpPr>
        <p:spPr>
          <a:xfrm>
            <a:off x="1435735" y="2223135"/>
            <a:ext cx="2361565" cy="128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4"/>
          <p:cNvSpPr>
            <a:spLocks/>
          </p:cNvSpPr>
          <p:nvPr/>
        </p:nvSpPr>
        <p:spPr>
          <a:xfrm>
            <a:off x="546735" y="849630"/>
            <a:ext cx="1131570" cy="473710"/>
          </a:xfrm>
          <a:prstGeom prst="rect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5219065" y="727710"/>
            <a:ext cx="1211580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게시판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6675755" y="5577706"/>
            <a:ext cx="1576974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>
                <a:latin typeface="맑은 고딕" charset="0"/>
                <a:ea typeface="맑은 고딕" charset="0"/>
              </a:rPr>
              <a:t>이벤트정보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522287" y="2850431"/>
            <a:ext cx="1167765" cy="502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마켓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590503" y="5861685"/>
            <a:ext cx="119126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latin typeface="맑은 고딕" charset="0"/>
                <a:ea typeface="맑은 고딕" charset="0"/>
              </a:rPr>
              <a:t>장바구니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2617365" y="6297056"/>
            <a:ext cx="1122045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관리자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375275" y="3366135"/>
            <a:ext cx="1122045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공지사항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5135061" y="5893915"/>
            <a:ext cx="1576974" cy="60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latinLnBrk="0"/>
            <a:r>
              <a:rPr lang="ko-KR" altLang="en-US" sz="1800" dirty="0">
                <a:latin typeface="맑은 고딕" charset="0"/>
                <a:ea typeface="맑은 고딕" charset="0"/>
              </a:rPr>
              <a:t>트레이너회원</a:t>
            </a: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5140325" y="5329555"/>
            <a:ext cx="151765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800" dirty="0">
                <a:latin typeface="맑은 고딕" charset="0"/>
                <a:ea typeface="맑은 고딕" charset="0"/>
              </a:rPr>
              <a:t>기간별 가격</a:t>
            </a: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3049587" y="4750000"/>
            <a:ext cx="1393824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>
                <a:latin typeface="맑은 고딕" charset="0"/>
                <a:ea typeface="맑은 고딕" charset="0"/>
              </a:rPr>
              <a:t>블랙리스트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452528" y="5025908"/>
            <a:ext cx="119126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결제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3297555" y="2537460"/>
            <a:ext cx="1191260" cy="55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주문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3"/>
          <p:cNvSpPr>
            <a:spLocks/>
          </p:cNvSpPr>
          <p:nvPr/>
        </p:nvSpPr>
        <p:spPr>
          <a:xfrm>
            <a:off x="692785" y="5207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우편번호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4" name="도형 24"/>
          <p:cNvSpPr>
            <a:spLocks/>
          </p:cNvSpPr>
          <p:nvPr/>
        </p:nvSpPr>
        <p:spPr>
          <a:xfrm>
            <a:off x="10661650" y="200279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5" name="도형 25"/>
          <p:cNvSpPr>
            <a:spLocks/>
          </p:cNvSpPr>
          <p:nvPr/>
        </p:nvSpPr>
        <p:spPr>
          <a:xfrm>
            <a:off x="1112520" y="55880"/>
            <a:ext cx="85280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핸드폰 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6" name="도형 26"/>
          <p:cNvSpPr>
            <a:spLocks/>
          </p:cNvSpPr>
          <p:nvPr/>
        </p:nvSpPr>
        <p:spPr>
          <a:xfrm>
            <a:off x="2066290" y="84455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주소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7" name="도형 27"/>
          <p:cNvSpPr>
            <a:spLocks/>
          </p:cNvSpPr>
          <p:nvPr/>
        </p:nvSpPr>
        <p:spPr>
          <a:xfrm>
            <a:off x="1844698" y="1652905"/>
            <a:ext cx="86169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800">
                <a:latin typeface="맑은 고딕" charset="0"/>
                <a:ea typeface="맑은 고딕" charset="0"/>
              </a:rPr>
              <a:t>주민번호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/>
          </p:cNvSpPr>
          <p:nvPr/>
        </p:nvSpPr>
        <p:spPr>
          <a:xfrm>
            <a:off x="-20955" y="67183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이름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0" name="도형 30"/>
          <p:cNvSpPr>
            <a:spLocks/>
          </p:cNvSpPr>
          <p:nvPr/>
        </p:nvSpPr>
        <p:spPr>
          <a:xfrm>
            <a:off x="74295" y="15176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비밀번호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1" name="도형 31"/>
          <p:cNvSpPr>
            <a:spLocks/>
          </p:cNvSpPr>
          <p:nvPr/>
        </p:nvSpPr>
        <p:spPr>
          <a:xfrm>
            <a:off x="2273300" y="41084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ID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2" name="도형 32"/>
          <p:cNvSpPr>
            <a:spLocks/>
          </p:cNvSpPr>
          <p:nvPr/>
        </p:nvSpPr>
        <p:spPr>
          <a:xfrm>
            <a:off x="1304290" y="129476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3" name="도형 33"/>
          <p:cNvSpPr>
            <a:spLocks/>
          </p:cNvSpPr>
          <p:nvPr/>
        </p:nvSpPr>
        <p:spPr>
          <a:xfrm>
            <a:off x="564311" y="1363662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성별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4" name="도형 34"/>
          <p:cNvSpPr>
            <a:spLocks/>
          </p:cNvSpPr>
          <p:nvPr/>
        </p:nvSpPr>
        <p:spPr>
          <a:xfrm>
            <a:off x="-20955" y="113030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몸무게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5" name="도형 35"/>
          <p:cNvSpPr>
            <a:spLocks/>
          </p:cNvSpPr>
          <p:nvPr/>
        </p:nvSpPr>
        <p:spPr>
          <a:xfrm>
            <a:off x="631912" y="1781058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신체장애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6" name="도형 36"/>
          <p:cNvSpPr>
            <a:spLocks/>
          </p:cNvSpPr>
          <p:nvPr/>
        </p:nvSpPr>
        <p:spPr>
          <a:xfrm>
            <a:off x="1232104" y="1699377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병결사항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7" name="도형 37"/>
          <p:cNvSpPr>
            <a:spLocks/>
          </p:cNvSpPr>
          <p:nvPr/>
        </p:nvSpPr>
        <p:spPr>
          <a:xfrm>
            <a:off x="1753870" y="20320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비만도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8" name="도형 38"/>
          <p:cNvSpPr>
            <a:spLocks/>
          </p:cNvSpPr>
          <p:nvPr/>
        </p:nvSpPr>
        <p:spPr>
          <a:xfrm>
            <a:off x="23699" y="164973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권한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0" name="도형 40"/>
          <p:cNvSpPr>
            <a:spLocks/>
          </p:cNvSpPr>
          <p:nvPr/>
        </p:nvSpPr>
        <p:spPr>
          <a:xfrm>
            <a:off x="8572" y="2652829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1" name="도형 41"/>
          <p:cNvSpPr>
            <a:spLocks/>
          </p:cNvSpPr>
          <p:nvPr/>
        </p:nvSpPr>
        <p:spPr>
          <a:xfrm>
            <a:off x="1495425" y="268905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상품가격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2" name="도형 42"/>
          <p:cNvSpPr>
            <a:spLocks/>
          </p:cNvSpPr>
          <p:nvPr/>
        </p:nvSpPr>
        <p:spPr>
          <a:xfrm>
            <a:off x="765981" y="330706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상품추천인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3" name="도형 43"/>
          <p:cNvSpPr>
            <a:spLocks/>
          </p:cNvSpPr>
          <p:nvPr/>
        </p:nvSpPr>
        <p:spPr>
          <a:xfrm>
            <a:off x="1514968" y="3190156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상품수량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4" name="도형 44"/>
          <p:cNvSpPr>
            <a:spLocks/>
          </p:cNvSpPr>
          <p:nvPr/>
        </p:nvSpPr>
        <p:spPr>
          <a:xfrm>
            <a:off x="760412" y="243903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상품명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5" name="도형 45"/>
          <p:cNvSpPr>
            <a:spLocks/>
          </p:cNvSpPr>
          <p:nvPr/>
        </p:nvSpPr>
        <p:spPr>
          <a:xfrm>
            <a:off x="-35290" y="3197776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판매처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6" name="도형 46"/>
          <p:cNvSpPr>
            <a:spLocks/>
          </p:cNvSpPr>
          <p:nvPr/>
        </p:nvSpPr>
        <p:spPr>
          <a:xfrm>
            <a:off x="353648" y="641667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장바구니번호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7" name="도형 47"/>
          <p:cNvSpPr>
            <a:spLocks/>
          </p:cNvSpPr>
          <p:nvPr/>
        </p:nvSpPr>
        <p:spPr>
          <a:xfrm>
            <a:off x="1115648" y="640842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상품수량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8" name="도형 49"/>
          <p:cNvSpPr>
            <a:spLocks/>
          </p:cNvSpPr>
          <p:nvPr/>
        </p:nvSpPr>
        <p:spPr>
          <a:xfrm>
            <a:off x="2099945" y="1285240"/>
            <a:ext cx="77787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결제현황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9" name="도형 50"/>
          <p:cNvSpPr>
            <a:spLocks/>
          </p:cNvSpPr>
          <p:nvPr/>
        </p:nvSpPr>
        <p:spPr>
          <a:xfrm>
            <a:off x="-45132" y="613092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구매현황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0" name="도형 51"/>
          <p:cNvSpPr>
            <a:spLocks/>
          </p:cNvSpPr>
          <p:nvPr/>
        </p:nvSpPr>
        <p:spPr>
          <a:xfrm>
            <a:off x="2593975" y="227393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주문가격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1" name="도형 52"/>
          <p:cNvSpPr>
            <a:spLocks/>
          </p:cNvSpPr>
          <p:nvPr/>
        </p:nvSpPr>
        <p:spPr>
          <a:xfrm>
            <a:off x="3851910" y="302958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주문수량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2" name="도형 53"/>
          <p:cNvSpPr>
            <a:spLocks/>
          </p:cNvSpPr>
          <p:nvPr/>
        </p:nvSpPr>
        <p:spPr>
          <a:xfrm>
            <a:off x="3204845" y="308356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ID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3" name="도형 54"/>
          <p:cNvSpPr>
            <a:spLocks/>
          </p:cNvSpPr>
          <p:nvPr/>
        </p:nvSpPr>
        <p:spPr>
          <a:xfrm>
            <a:off x="2523490" y="281813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주문일자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4" name="도형 55"/>
          <p:cNvSpPr>
            <a:spLocks/>
          </p:cNvSpPr>
          <p:nvPr/>
        </p:nvSpPr>
        <p:spPr>
          <a:xfrm>
            <a:off x="3442335" y="206565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상품번호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5" name="도형 56"/>
          <p:cNvSpPr>
            <a:spLocks/>
          </p:cNvSpPr>
          <p:nvPr/>
        </p:nvSpPr>
        <p:spPr>
          <a:xfrm>
            <a:off x="-96747" y="477254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결제내용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6" name="도형 57"/>
          <p:cNvSpPr>
            <a:spLocks/>
          </p:cNvSpPr>
          <p:nvPr/>
        </p:nvSpPr>
        <p:spPr>
          <a:xfrm>
            <a:off x="587148" y="4695708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결제일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7" name="도형 59"/>
          <p:cNvSpPr>
            <a:spLocks/>
          </p:cNvSpPr>
          <p:nvPr/>
        </p:nvSpPr>
        <p:spPr>
          <a:xfrm>
            <a:off x="1305968" y="476492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회원ID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8" name="도형 60"/>
          <p:cNvSpPr>
            <a:spLocks/>
          </p:cNvSpPr>
          <p:nvPr/>
        </p:nvSpPr>
        <p:spPr>
          <a:xfrm>
            <a:off x="4551680" y="4552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9" name="도형 61"/>
          <p:cNvSpPr>
            <a:spLocks/>
          </p:cNvSpPr>
          <p:nvPr/>
        </p:nvSpPr>
        <p:spPr>
          <a:xfrm>
            <a:off x="10248900" y="159004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0" name="도형 62"/>
          <p:cNvSpPr>
            <a:spLocks/>
          </p:cNvSpPr>
          <p:nvPr/>
        </p:nvSpPr>
        <p:spPr>
          <a:xfrm>
            <a:off x="10320655" y="16617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1" name="도형 63"/>
          <p:cNvSpPr>
            <a:spLocks/>
          </p:cNvSpPr>
          <p:nvPr/>
        </p:nvSpPr>
        <p:spPr>
          <a:xfrm>
            <a:off x="4123690" y="4507547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맑은 고딕" charset="0"/>
                <a:ea typeface="맑은 고딕" charset="0"/>
              </a:rPr>
              <a:t>주민등록번호</a:t>
            </a:r>
          </a:p>
        </p:txBody>
      </p:sp>
      <p:sp>
        <p:nvSpPr>
          <p:cNvPr id="62" name="도형 64"/>
          <p:cNvSpPr>
            <a:spLocks/>
          </p:cNvSpPr>
          <p:nvPr/>
        </p:nvSpPr>
        <p:spPr>
          <a:xfrm>
            <a:off x="3320470" y="443084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맑은 고딕" charset="0"/>
                <a:ea typeface="맑은 고딕" charset="0"/>
              </a:rPr>
              <a:t>이름</a:t>
            </a:r>
          </a:p>
        </p:txBody>
      </p:sp>
      <p:sp>
        <p:nvSpPr>
          <p:cNvPr id="63" name="도형 65"/>
          <p:cNvSpPr>
            <a:spLocks/>
          </p:cNvSpPr>
          <p:nvPr/>
        </p:nvSpPr>
        <p:spPr>
          <a:xfrm>
            <a:off x="2545645" y="4490137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000" dirty="0">
                <a:latin typeface="맑은 고딕" charset="0"/>
                <a:ea typeface="맑은 고딕" charset="0"/>
              </a:rPr>
              <a:t>ID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64" name="도형 66"/>
          <p:cNvSpPr>
            <a:spLocks/>
          </p:cNvSpPr>
          <p:nvPr/>
        </p:nvSpPr>
        <p:spPr>
          <a:xfrm>
            <a:off x="3576215" y="6048771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이름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5" name="도형 67"/>
          <p:cNvSpPr>
            <a:spLocks/>
          </p:cNvSpPr>
          <p:nvPr/>
        </p:nvSpPr>
        <p:spPr>
          <a:xfrm>
            <a:off x="2798975" y="5955426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비밀번호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6" name="도형 68"/>
          <p:cNvSpPr>
            <a:spLocks/>
          </p:cNvSpPr>
          <p:nvPr/>
        </p:nvSpPr>
        <p:spPr>
          <a:xfrm>
            <a:off x="2195090" y="6019561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아이디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5" name="도형 77"/>
          <p:cNvSpPr>
            <a:spLocks/>
          </p:cNvSpPr>
          <p:nvPr/>
        </p:nvSpPr>
        <p:spPr>
          <a:xfrm>
            <a:off x="6331585" y="59055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6" name="도형 78"/>
          <p:cNvSpPr>
            <a:spLocks/>
          </p:cNvSpPr>
          <p:nvPr/>
        </p:nvSpPr>
        <p:spPr>
          <a:xfrm>
            <a:off x="5831840" y="35877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댓글수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7" name="도형 79"/>
          <p:cNvSpPr>
            <a:spLocks/>
          </p:cNvSpPr>
          <p:nvPr/>
        </p:nvSpPr>
        <p:spPr>
          <a:xfrm>
            <a:off x="5661025" y="11664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8" name="도형 80"/>
          <p:cNvSpPr>
            <a:spLocks/>
          </p:cNvSpPr>
          <p:nvPr/>
        </p:nvSpPr>
        <p:spPr>
          <a:xfrm>
            <a:off x="4901565" y="113474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게시일자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9" name="도형 81"/>
          <p:cNvSpPr>
            <a:spLocks/>
          </p:cNvSpPr>
          <p:nvPr/>
        </p:nvSpPr>
        <p:spPr>
          <a:xfrm>
            <a:off x="4531995" y="87757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내용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0" name="도형 82"/>
          <p:cNvSpPr>
            <a:spLocks/>
          </p:cNvSpPr>
          <p:nvPr/>
        </p:nvSpPr>
        <p:spPr>
          <a:xfrm>
            <a:off x="5166360" y="30861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3" name="도형 85"/>
          <p:cNvSpPr>
            <a:spLocks/>
          </p:cNvSpPr>
          <p:nvPr/>
        </p:nvSpPr>
        <p:spPr>
          <a:xfrm>
            <a:off x="6507480" y="330327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조회수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7" name="도형 89"/>
          <p:cNvSpPr>
            <a:spLocks/>
          </p:cNvSpPr>
          <p:nvPr/>
        </p:nvSpPr>
        <p:spPr>
          <a:xfrm>
            <a:off x="4707890" y="359029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내용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9" name="도형 91"/>
          <p:cNvSpPr>
            <a:spLocks/>
          </p:cNvSpPr>
          <p:nvPr/>
        </p:nvSpPr>
        <p:spPr>
          <a:xfrm>
            <a:off x="4692650" y="317690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0" name="도형 92"/>
          <p:cNvSpPr>
            <a:spLocks/>
          </p:cNvSpPr>
          <p:nvPr/>
        </p:nvSpPr>
        <p:spPr>
          <a:xfrm>
            <a:off x="5972810" y="308038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댓글수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1" name="도형 93"/>
          <p:cNvSpPr>
            <a:spLocks/>
          </p:cNvSpPr>
          <p:nvPr/>
        </p:nvSpPr>
        <p:spPr>
          <a:xfrm>
            <a:off x="5880100" y="372364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2" name="도형 94"/>
          <p:cNvSpPr>
            <a:spLocks/>
          </p:cNvSpPr>
          <p:nvPr/>
        </p:nvSpPr>
        <p:spPr>
          <a:xfrm>
            <a:off x="5163820" y="372618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게시일자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3" name="도형 95"/>
          <p:cNvSpPr>
            <a:spLocks/>
          </p:cNvSpPr>
          <p:nvPr/>
        </p:nvSpPr>
        <p:spPr>
          <a:xfrm>
            <a:off x="5307330" y="303022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4" name="도형 124"/>
          <p:cNvSpPr>
            <a:spLocks/>
          </p:cNvSpPr>
          <p:nvPr/>
        </p:nvSpPr>
        <p:spPr>
          <a:xfrm>
            <a:off x="7364095" y="2159635"/>
            <a:ext cx="1131570" cy="473710"/>
          </a:xfrm>
          <a:prstGeom prst="rect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트레이너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도형 125"/>
          <p:cNvSpPr>
            <a:spLocks/>
          </p:cNvSpPr>
          <p:nvPr/>
        </p:nvSpPr>
        <p:spPr>
          <a:xfrm>
            <a:off x="7397750" y="176847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우편번호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6" name="도형 126"/>
          <p:cNvSpPr>
            <a:spLocks/>
          </p:cNvSpPr>
          <p:nvPr/>
        </p:nvSpPr>
        <p:spPr>
          <a:xfrm>
            <a:off x="7948295" y="1764665"/>
            <a:ext cx="85280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핸드폰 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7" name="도형 127"/>
          <p:cNvSpPr>
            <a:spLocks/>
          </p:cNvSpPr>
          <p:nvPr/>
        </p:nvSpPr>
        <p:spPr>
          <a:xfrm>
            <a:off x="8338185" y="199009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주소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8" name="도형 128"/>
          <p:cNvSpPr>
            <a:spLocks/>
          </p:cNvSpPr>
          <p:nvPr/>
        </p:nvSpPr>
        <p:spPr>
          <a:xfrm>
            <a:off x="8190865" y="2483485"/>
            <a:ext cx="86169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800">
                <a:latin typeface="맑은 고딕" charset="0"/>
                <a:ea typeface="맑은 고딕" charset="0"/>
              </a:rPr>
              <a:t>주미등록번호1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9" name="도형 129"/>
          <p:cNvSpPr>
            <a:spLocks/>
          </p:cNvSpPr>
          <p:nvPr/>
        </p:nvSpPr>
        <p:spPr>
          <a:xfrm>
            <a:off x="7315835" y="2630805"/>
            <a:ext cx="86169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800">
                <a:latin typeface="맑은 고딕" charset="0"/>
                <a:ea typeface="맑은 고딕" charset="0"/>
              </a:rPr>
              <a:t>주민등록번호2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0" name="도형 130"/>
          <p:cNvSpPr>
            <a:spLocks/>
          </p:cNvSpPr>
          <p:nvPr/>
        </p:nvSpPr>
        <p:spPr>
          <a:xfrm>
            <a:off x="6779260" y="1859915"/>
            <a:ext cx="702310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비밀번호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1" name="도형 131"/>
          <p:cNvSpPr>
            <a:spLocks/>
          </p:cNvSpPr>
          <p:nvPr/>
        </p:nvSpPr>
        <p:spPr>
          <a:xfrm>
            <a:off x="8701405" y="219710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ID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2" name="도형 132"/>
          <p:cNvSpPr>
            <a:spLocks/>
          </p:cNvSpPr>
          <p:nvPr/>
        </p:nvSpPr>
        <p:spPr>
          <a:xfrm>
            <a:off x="7983220" y="283845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키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3" name="도형 133"/>
          <p:cNvSpPr>
            <a:spLocks/>
          </p:cNvSpPr>
          <p:nvPr/>
        </p:nvSpPr>
        <p:spPr>
          <a:xfrm>
            <a:off x="6779260" y="256095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성별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4" name="도형 134"/>
          <p:cNvSpPr>
            <a:spLocks/>
          </p:cNvSpPr>
          <p:nvPr/>
        </p:nvSpPr>
        <p:spPr>
          <a:xfrm>
            <a:off x="8865870" y="2595880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신체장애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5" name="도형 135"/>
          <p:cNvSpPr>
            <a:spLocks/>
          </p:cNvSpPr>
          <p:nvPr/>
        </p:nvSpPr>
        <p:spPr>
          <a:xfrm>
            <a:off x="8476615" y="295084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병결사항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6" name="도형 136"/>
          <p:cNvSpPr>
            <a:spLocks/>
          </p:cNvSpPr>
          <p:nvPr/>
        </p:nvSpPr>
        <p:spPr>
          <a:xfrm>
            <a:off x="7133590" y="2787015"/>
            <a:ext cx="702310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권한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07" name="도형 137"/>
          <p:cNvSpPr>
            <a:spLocks/>
          </p:cNvSpPr>
          <p:nvPr/>
        </p:nvSpPr>
        <p:spPr>
          <a:xfrm>
            <a:off x="6493510" y="220599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결제현황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108" name="도형 139"/>
          <p:cNvCxnSpPr>
            <a:stCxn id="30" idx="5"/>
            <a:endCxn id="6" idx="0"/>
          </p:cNvCxnSpPr>
          <p:nvPr/>
        </p:nvCxnSpPr>
        <p:spPr>
          <a:xfrm>
            <a:off x="673100" y="506095"/>
            <a:ext cx="439420" cy="34417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140"/>
          <p:cNvCxnSpPr>
            <a:stCxn id="23" idx="4"/>
            <a:endCxn id="6" idx="0"/>
          </p:cNvCxnSpPr>
          <p:nvPr/>
        </p:nvCxnSpPr>
        <p:spPr>
          <a:xfrm>
            <a:off x="1043305" y="467360"/>
            <a:ext cx="69215" cy="38290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도형 143"/>
          <p:cNvCxnSpPr>
            <a:stCxn id="37" idx="3"/>
            <a:endCxn id="6" idx="0"/>
          </p:cNvCxnSpPr>
          <p:nvPr/>
        </p:nvCxnSpPr>
        <p:spPr>
          <a:xfrm flipH="1">
            <a:off x="1111885" y="557530"/>
            <a:ext cx="745490" cy="29273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145"/>
          <p:cNvCxnSpPr>
            <a:stCxn id="25" idx="4"/>
            <a:endCxn id="6" idx="0"/>
          </p:cNvCxnSpPr>
          <p:nvPr/>
        </p:nvCxnSpPr>
        <p:spPr>
          <a:xfrm flipH="1">
            <a:off x="1111885" y="471170"/>
            <a:ext cx="427355" cy="379095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146"/>
          <p:cNvCxnSpPr>
            <a:stCxn id="6" idx="3"/>
            <a:endCxn id="31" idx="3"/>
          </p:cNvCxnSpPr>
          <p:nvPr/>
        </p:nvCxnSpPr>
        <p:spPr>
          <a:xfrm flipV="1">
            <a:off x="1677670" y="765175"/>
            <a:ext cx="699135" cy="32131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147"/>
          <p:cNvCxnSpPr>
            <a:stCxn id="26" idx="2"/>
            <a:endCxn id="6" idx="3"/>
          </p:cNvCxnSpPr>
          <p:nvPr/>
        </p:nvCxnSpPr>
        <p:spPr>
          <a:xfrm flipH="1">
            <a:off x="1677670" y="1052195"/>
            <a:ext cx="389255" cy="3429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148"/>
          <p:cNvCxnSpPr>
            <a:stCxn id="48" idx="1"/>
            <a:endCxn id="6" idx="3"/>
          </p:cNvCxnSpPr>
          <p:nvPr/>
        </p:nvCxnSpPr>
        <p:spPr>
          <a:xfrm flipH="1" flipV="1">
            <a:off x="1677670" y="1085850"/>
            <a:ext cx="536575" cy="257810"/>
          </a:xfrm>
          <a:prstGeom prst="line">
            <a:avLst/>
          </a:prstGeom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도형 62">
            <a:extLst>
              <a:ext uri="{FF2B5EF4-FFF2-40B4-BE49-F238E27FC236}">
                <a16:creationId xmlns:a16="http://schemas.microsoft.com/office/drawing/2014/main" id="{86D92F52-DD40-4506-9B85-A8BD2D44A7B6}"/>
              </a:ext>
            </a:extLst>
          </p:cNvPr>
          <p:cNvSpPr>
            <a:spLocks/>
          </p:cNvSpPr>
          <p:nvPr/>
        </p:nvSpPr>
        <p:spPr>
          <a:xfrm>
            <a:off x="10473055" y="18141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6" name="도형 62">
            <a:extLst>
              <a:ext uri="{FF2B5EF4-FFF2-40B4-BE49-F238E27FC236}">
                <a16:creationId xmlns:a16="http://schemas.microsoft.com/office/drawing/2014/main" id="{194E7F36-1578-454A-98E9-9DBCD1B73350}"/>
              </a:ext>
            </a:extLst>
          </p:cNvPr>
          <p:cNvSpPr>
            <a:spLocks/>
          </p:cNvSpPr>
          <p:nvPr/>
        </p:nvSpPr>
        <p:spPr>
          <a:xfrm>
            <a:off x="10625455" y="19665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7" name="도형 62">
            <a:extLst>
              <a:ext uri="{FF2B5EF4-FFF2-40B4-BE49-F238E27FC236}">
                <a16:creationId xmlns:a16="http://schemas.microsoft.com/office/drawing/2014/main" id="{16E7A3E7-5073-407B-9F90-852A76A893A7}"/>
              </a:ext>
            </a:extLst>
          </p:cNvPr>
          <p:cNvSpPr>
            <a:spLocks/>
          </p:cNvSpPr>
          <p:nvPr/>
        </p:nvSpPr>
        <p:spPr>
          <a:xfrm>
            <a:off x="10777855" y="21189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8" name="도형 62">
            <a:extLst>
              <a:ext uri="{FF2B5EF4-FFF2-40B4-BE49-F238E27FC236}">
                <a16:creationId xmlns:a16="http://schemas.microsoft.com/office/drawing/2014/main" id="{83920518-68FD-4A03-9B58-AB4E6105B5E6}"/>
              </a:ext>
            </a:extLst>
          </p:cNvPr>
          <p:cNvSpPr>
            <a:spLocks/>
          </p:cNvSpPr>
          <p:nvPr/>
        </p:nvSpPr>
        <p:spPr>
          <a:xfrm>
            <a:off x="10930255" y="22713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19" name="도형 62">
            <a:extLst>
              <a:ext uri="{FF2B5EF4-FFF2-40B4-BE49-F238E27FC236}">
                <a16:creationId xmlns:a16="http://schemas.microsoft.com/office/drawing/2014/main" id="{E85E1725-89A4-41E8-B8B2-4D6E5329C869}"/>
              </a:ext>
            </a:extLst>
          </p:cNvPr>
          <p:cNvSpPr>
            <a:spLocks/>
          </p:cNvSpPr>
          <p:nvPr/>
        </p:nvSpPr>
        <p:spPr>
          <a:xfrm>
            <a:off x="11082655" y="24237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0" name="도형 62">
            <a:extLst>
              <a:ext uri="{FF2B5EF4-FFF2-40B4-BE49-F238E27FC236}">
                <a16:creationId xmlns:a16="http://schemas.microsoft.com/office/drawing/2014/main" id="{628CBD9F-8145-4806-8957-4FA275C725F8}"/>
              </a:ext>
            </a:extLst>
          </p:cNvPr>
          <p:cNvSpPr>
            <a:spLocks/>
          </p:cNvSpPr>
          <p:nvPr/>
        </p:nvSpPr>
        <p:spPr>
          <a:xfrm>
            <a:off x="11235055" y="257619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2" name="도형 15">
            <a:extLst>
              <a:ext uri="{FF2B5EF4-FFF2-40B4-BE49-F238E27FC236}">
                <a16:creationId xmlns:a16="http://schemas.microsoft.com/office/drawing/2014/main" id="{B01D654C-3CA9-4D55-B3B7-712C5186F477}"/>
              </a:ext>
            </a:extLst>
          </p:cNvPr>
          <p:cNvSpPr>
            <a:spLocks/>
          </p:cNvSpPr>
          <p:nvPr/>
        </p:nvSpPr>
        <p:spPr>
          <a:xfrm>
            <a:off x="7140068" y="4307706"/>
            <a:ext cx="1122045" cy="490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228600" indent="-228600" latinLnBrk="0"/>
            <a:r>
              <a:rPr lang="ko-KR" sz="1800" dirty="0" err="1">
                <a:latin typeface="맑은 고딕" charset="0"/>
                <a:ea typeface="맑은 고딕" charset="0"/>
              </a:rPr>
              <a:t>공지</a:t>
            </a:r>
            <a:r>
              <a:rPr lang="ko-KR" altLang="en-US" sz="1800" dirty="0" err="1">
                <a:latin typeface="맑은 고딕" charset="0"/>
                <a:ea typeface="맑은 고딕" charset="0"/>
              </a:rPr>
              <a:t>댓글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24" name="도형 89">
            <a:extLst>
              <a:ext uri="{FF2B5EF4-FFF2-40B4-BE49-F238E27FC236}">
                <a16:creationId xmlns:a16="http://schemas.microsoft.com/office/drawing/2014/main" id="{E6145BB4-8E0A-49B0-9DC5-64EA1380BEDE}"/>
              </a:ext>
            </a:extLst>
          </p:cNvPr>
          <p:cNvSpPr>
            <a:spLocks/>
          </p:cNvSpPr>
          <p:nvPr/>
        </p:nvSpPr>
        <p:spPr>
          <a:xfrm>
            <a:off x="7728771" y="3987229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내용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5" name="도형 91">
            <a:extLst>
              <a:ext uri="{FF2B5EF4-FFF2-40B4-BE49-F238E27FC236}">
                <a16:creationId xmlns:a16="http://schemas.microsoft.com/office/drawing/2014/main" id="{BF61FC07-12F8-4938-9B45-4911F018BF6B}"/>
              </a:ext>
            </a:extLst>
          </p:cNvPr>
          <p:cNvSpPr>
            <a:spLocks/>
          </p:cNvSpPr>
          <p:nvPr/>
        </p:nvSpPr>
        <p:spPr>
          <a:xfrm>
            <a:off x="6516498" y="4300627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7" name="도형 93">
            <a:extLst>
              <a:ext uri="{FF2B5EF4-FFF2-40B4-BE49-F238E27FC236}">
                <a16:creationId xmlns:a16="http://schemas.microsoft.com/office/drawing/2014/main" id="{3AF441D9-13B7-44FC-9C97-C4AF496E0570}"/>
              </a:ext>
            </a:extLst>
          </p:cNvPr>
          <p:cNvSpPr>
            <a:spLocks/>
          </p:cNvSpPr>
          <p:nvPr/>
        </p:nvSpPr>
        <p:spPr>
          <a:xfrm>
            <a:off x="7644893" y="4665211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작성자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28" name="도형 94">
            <a:extLst>
              <a:ext uri="{FF2B5EF4-FFF2-40B4-BE49-F238E27FC236}">
                <a16:creationId xmlns:a16="http://schemas.microsoft.com/office/drawing/2014/main" id="{3FB9E0C2-0150-466A-8274-61B0414C72B1}"/>
              </a:ext>
            </a:extLst>
          </p:cNvPr>
          <p:cNvSpPr>
            <a:spLocks/>
          </p:cNvSpPr>
          <p:nvPr/>
        </p:nvSpPr>
        <p:spPr>
          <a:xfrm>
            <a:off x="6928613" y="4667751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000" dirty="0">
                <a:latin typeface="맑은 고딕" charset="0"/>
                <a:ea typeface="맑은 고딕" charset="0"/>
              </a:rPr>
              <a:t>작성일자</a:t>
            </a:r>
          </a:p>
        </p:txBody>
      </p:sp>
      <p:sp>
        <p:nvSpPr>
          <p:cNvPr id="129" name="도형 95">
            <a:extLst>
              <a:ext uri="{FF2B5EF4-FFF2-40B4-BE49-F238E27FC236}">
                <a16:creationId xmlns:a16="http://schemas.microsoft.com/office/drawing/2014/main" id="{210DE1BB-3DE7-49AF-A6B8-3A386AA0F830}"/>
              </a:ext>
            </a:extLst>
          </p:cNvPr>
          <p:cNvSpPr>
            <a:spLocks/>
          </p:cNvSpPr>
          <p:nvPr/>
        </p:nvSpPr>
        <p:spPr>
          <a:xfrm>
            <a:off x="7072123" y="3971791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0" name="도형 6">
            <a:extLst>
              <a:ext uri="{FF2B5EF4-FFF2-40B4-BE49-F238E27FC236}">
                <a16:creationId xmlns:a16="http://schemas.microsoft.com/office/drawing/2014/main" id="{8867F6BA-869B-44DA-9B2A-584E73CB023B}"/>
              </a:ext>
            </a:extLst>
          </p:cNvPr>
          <p:cNvSpPr>
            <a:spLocks/>
          </p:cNvSpPr>
          <p:nvPr/>
        </p:nvSpPr>
        <p:spPr>
          <a:xfrm>
            <a:off x="7902411" y="719138"/>
            <a:ext cx="1501303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latin typeface="맑은 고딕" charset="0"/>
                <a:ea typeface="맑은 고딕" charset="0"/>
              </a:rPr>
              <a:t>게시판</a:t>
            </a:r>
            <a:r>
              <a:rPr lang="en-US" altLang="ko-KR" sz="18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131" name="도형 60">
            <a:extLst>
              <a:ext uri="{FF2B5EF4-FFF2-40B4-BE49-F238E27FC236}">
                <a16:creationId xmlns:a16="http://schemas.microsoft.com/office/drawing/2014/main" id="{BA7A86E8-E680-4907-ADC4-00A08E75AE98}"/>
              </a:ext>
            </a:extLst>
          </p:cNvPr>
          <p:cNvSpPr>
            <a:spLocks/>
          </p:cNvSpPr>
          <p:nvPr/>
        </p:nvSpPr>
        <p:spPr>
          <a:xfrm>
            <a:off x="7426959" y="428625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번호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4" name="도형 79">
            <a:extLst>
              <a:ext uri="{FF2B5EF4-FFF2-40B4-BE49-F238E27FC236}">
                <a16:creationId xmlns:a16="http://schemas.microsoft.com/office/drawing/2014/main" id="{E4345B2B-CE68-46DE-8341-0A2A226C12D9}"/>
              </a:ext>
            </a:extLst>
          </p:cNvPr>
          <p:cNvSpPr>
            <a:spLocks/>
          </p:cNvSpPr>
          <p:nvPr/>
        </p:nvSpPr>
        <p:spPr>
          <a:xfrm>
            <a:off x="8798856" y="1149350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 dirty="0">
                <a:latin typeface="맑은 고딕" charset="0"/>
                <a:ea typeface="맑은 고딕" charset="0"/>
              </a:rPr>
              <a:t>작성자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135" name="도형 80">
            <a:extLst>
              <a:ext uri="{FF2B5EF4-FFF2-40B4-BE49-F238E27FC236}">
                <a16:creationId xmlns:a16="http://schemas.microsoft.com/office/drawing/2014/main" id="{F26722D2-9CED-4026-A432-AB1E01DCD301}"/>
              </a:ext>
            </a:extLst>
          </p:cNvPr>
          <p:cNvSpPr>
            <a:spLocks/>
          </p:cNvSpPr>
          <p:nvPr/>
        </p:nvSpPr>
        <p:spPr>
          <a:xfrm>
            <a:off x="7657389" y="1092926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게시일자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6" name="도형 81">
            <a:extLst>
              <a:ext uri="{FF2B5EF4-FFF2-40B4-BE49-F238E27FC236}">
                <a16:creationId xmlns:a16="http://schemas.microsoft.com/office/drawing/2014/main" id="{27C13E78-18B5-4A24-A49F-590A8B299B2A}"/>
              </a:ext>
            </a:extLst>
          </p:cNvPr>
          <p:cNvSpPr>
            <a:spLocks/>
          </p:cNvSpPr>
          <p:nvPr/>
        </p:nvSpPr>
        <p:spPr>
          <a:xfrm>
            <a:off x="8906028" y="390843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내용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137" name="도형 82">
            <a:extLst>
              <a:ext uri="{FF2B5EF4-FFF2-40B4-BE49-F238E27FC236}">
                <a16:creationId xmlns:a16="http://schemas.microsoft.com/office/drawing/2014/main" id="{CCB8F723-99EB-4959-B309-8B0B5FEC2134}"/>
              </a:ext>
            </a:extLst>
          </p:cNvPr>
          <p:cNvSpPr>
            <a:spLocks/>
          </p:cNvSpPr>
          <p:nvPr/>
        </p:nvSpPr>
        <p:spPr>
          <a:xfrm>
            <a:off x="8212879" y="342047"/>
            <a:ext cx="777875" cy="415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제목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Pages>2</Pages>
  <Words>98</Words>
  <Characters>0</Characters>
  <Application>Microsoft Office PowerPoint</Application>
  <DocSecurity>0</DocSecurity>
  <PresentationFormat>와이드스크린</PresentationFormat>
  <Lines>0</Lines>
  <Paragraphs>91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po_user</dc:creator>
  <cp:lastModifiedBy>70817</cp:lastModifiedBy>
  <cp:revision>5</cp:revision>
  <dcterms:modified xsi:type="dcterms:W3CDTF">2021-04-15T12:45:48Z</dcterms:modified>
  <cp:version>9.102.66.42778</cp:version>
</cp:coreProperties>
</file>