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>
        <p14:section id="{3BF30400-1CD3-4976-A1DB-0224292285D2}" name="HTML5">
          <p14:sldIdLst/>
        </p14:section>
        <p14:section id="{D2C78D48-A115-4072-A02C-4ED1383C6250}" name="CSS3">
          <p14:sldIdLst/>
        </p14:section>
        <p14:section id="{21A0D544-C98B-4767-8E9B-BFA545D479FA}" name="Javascript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val="1"/>
      </p:ext>
    </p:extLst>
  </p:showPr>
  <p:extLs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882" autoAdjust="0"/>
    <p:restoredTop sz="93597"/>
  </p:normalViewPr>
  <p:slideViewPr>
    <p:cSldViewPr snapToGrid="0">
      <p:cViewPr varScale="1">
        <p:scale>
          <a:sx n="83" d="100"/>
          <a:sy n="83" d="100"/>
        </p:scale>
        <p:origin x="-2070" y="-84"/>
      </p:cViewPr>
      <p:guideLst>
        <p:guide orient="horz" pos="2805"/>
        <p:guide pos="37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2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/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/>
          <a:p>
            <a:pPr lvl="0" algn="ctr" rtl="0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6000" b="1" i="0" u="none" strike="noStrike" kern="1200" cap="none" normalizeH="0" baseline="0">
                <a:solidFill>
                  <a:schemeClr val="tx1"/>
                </a:solidFill>
                <a:latin typeface="나눔바른고딕"/>
                <a:ea typeface="나눔바른고딕"/>
                <a:cs typeface="+mj-cs"/>
              </a:rPr>
              <a:t>HTML</a:t>
            </a:r>
            <a:r>
              <a:rPr kumimoji="1" lang="ko-KR" altLang="en-US" sz="6000" b="1" i="0" u="none" strike="noStrike" kern="1200" cap="none" normalizeH="0" baseline="0">
                <a:solidFill>
                  <a:schemeClr val="tx1"/>
                </a:solidFill>
                <a:latin typeface="나눔바른고딕"/>
                <a:ea typeface="나눔바른고딕"/>
                <a:cs typeface="+mj-cs"/>
              </a:rPr>
              <a:t> </a:t>
            </a:r>
            <a:r>
              <a:rPr kumimoji="1" lang="en-US" altLang="ko-KR" sz="6000" b="1" i="0" u="none" strike="noStrike" kern="1200" cap="none" normalizeH="0" baseline="0">
                <a:solidFill>
                  <a:schemeClr val="tx1"/>
                </a:solidFill>
                <a:latin typeface="나눔바른고딕"/>
                <a:ea typeface="나눔바른고딕"/>
                <a:cs typeface="+mj-cs"/>
              </a:rPr>
              <a:t>-</a:t>
            </a:r>
            <a:r>
              <a:rPr kumimoji="1" lang="ko-KR" altLang="en-US" sz="6000" b="1" i="0" u="none" strike="noStrike" kern="1200" cap="none" normalizeH="0" baseline="0">
                <a:solidFill>
                  <a:schemeClr val="tx1"/>
                </a:solidFill>
                <a:latin typeface="나눔바른고딕"/>
                <a:ea typeface="나눔바른고딕"/>
                <a:cs typeface="+mj-cs"/>
              </a:rPr>
              <a:t> </a:t>
            </a:r>
            <a:r>
              <a:rPr kumimoji="1" lang="en-US" altLang="ko-KR" sz="6000" b="1" i="0" u="none" strike="noStrike" kern="1200" cap="none" normalizeH="0" baseline="0">
                <a:solidFill>
                  <a:schemeClr val="tx1"/>
                </a:solidFill>
                <a:latin typeface="나눔바른고딕"/>
                <a:ea typeface="나눔바른고딕"/>
                <a:cs typeface="+mj-cs"/>
              </a:rPr>
              <a:t>02</a:t>
            </a:r>
          </a:p>
        </p:txBody>
      </p:sp>
      <p:sp>
        <p:nvSpPr>
          <p:cNvPr id="6" name="부제목 3"/>
          <p:cNvSpPr>
            <a:spLocks noGrp="1"/>
          </p:cNvSpPr>
          <p:nvPr/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marL="0" lvl="0" indent="0" algn="ctr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4800" b="1" i="0" u="none" strike="noStrike" kern="1200" cap="none" normalizeH="0" baseline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HTML </a:t>
            </a:r>
            <a:r>
              <a:rPr kumimoji="1" lang="ko-KR" altLang="en-US" sz="4800" b="1" i="0" u="none" strike="noStrike" kern="1200" cap="none" normalizeH="0" baseline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기본 요소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2" y="1730058"/>
            <a:ext cx="10955338" cy="600233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과</a:t>
            </a:r>
            <a:r>
              <a:rPr lang="ko-KR" altLang="en-US" dirty="0" smtClean="0"/>
              <a:t>제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3120390" y="2526030"/>
            <a:ext cx="1531620" cy="4343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ko-KR" altLang="en-US" sz="2400" dirty="0" err="1" smtClean="0">
                <a:solidFill>
                  <a:schemeClr val="tx2"/>
                </a:solidFill>
              </a:rPr>
              <a:t>구글</a:t>
            </a:r>
            <a:r>
              <a:rPr lang="ko-KR" altLang="en-US" sz="2400" dirty="0" smtClean="0">
                <a:solidFill>
                  <a:schemeClr val="tx2"/>
                </a:solidFill>
              </a:rPr>
              <a:t> 링크</a:t>
            </a:r>
            <a:endParaRPr kumimoji="0" lang="ko-KR" altLang="en-US" sz="2400" b="0" i="0" u="none" strike="noStrike" cap="none" normalizeH="0" baseline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780" y="3683000"/>
            <a:ext cx="24257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ko-KR" altLang="en-US" sz="2400" dirty="0" smtClean="0">
                <a:solidFill>
                  <a:schemeClr val="tx2"/>
                </a:solidFill>
              </a:rPr>
              <a:t>본 페이지의 해당 내용 링크</a:t>
            </a:r>
            <a:endParaRPr kumimoji="0" lang="ko-KR" altLang="en-US" sz="2400" b="0" i="0" u="none" strike="noStrike" cap="none" normalizeH="0" baseline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68850" y="4528820"/>
            <a:ext cx="2089150" cy="6832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ko-KR" sz="2400" b="0" i="0" u="none" strike="noStrike" cap="none" normalizeH="0" baseline="0" dirty="0" smtClean="0">
                <a:solidFill>
                  <a:schemeClr val="tx2"/>
                </a:solidFill>
                <a:effectLst/>
                <a:latin typeface="Arial"/>
              </a:rPr>
              <a:t>div, span </a:t>
            </a:r>
            <a:r>
              <a:rPr kumimoji="0" lang="ko-KR" altLang="en-US" sz="2400" b="0" i="0" u="none" strike="noStrike" cap="none" normalizeH="0" baseline="0" dirty="0" smtClean="0">
                <a:solidFill>
                  <a:schemeClr val="tx2"/>
                </a:solidFill>
                <a:effectLst/>
                <a:latin typeface="Arial"/>
              </a:rPr>
              <a:t>이용</a:t>
            </a:r>
            <a:endParaRPr kumimoji="0" lang="ko-KR" altLang="en-US" sz="2400" b="0" i="0" u="none" strike="noStrike" cap="none" normalizeH="0" baseline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cxnSp>
        <p:nvCxnSpPr>
          <p:cNvPr id="12" name="직선 화살표 연결선 11"/>
          <p:cNvCxnSpPr>
            <a:stCxn id="6" idx="1"/>
          </p:cNvCxnSpPr>
          <p:nvPr/>
        </p:nvCxnSpPr>
        <p:spPr>
          <a:xfrm rot="10800000" flipV="1">
            <a:off x="2628900" y="2743200"/>
            <a:ext cx="491490" cy="60579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직선 화살표 연결선 13"/>
          <p:cNvCxnSpPr>
            <a:stCxn id="7" idx="1"/>
          </p:cNvCxnSpPr>
          <p:nvPr/>
        </p:nvCxnSpPr>
        <p:spPr>
          <a:xfrm rot="10800000">
            <a:off x="1143000" y="4137660"/>
            <a:ext cx="652780" cy="25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직선 화살표 연결선 20"/>
          <p:cNvCxnSpPr>
            <a:stCxn id="10" idx="2"/>
          </p:cNvCxnSpPr>
          <p:nvPr/>
        </p:nvCxnSpPr>
        <p:spPr>
          <a:xfrm rot="5400000">
            <a:off x="4644073" y="5711508"/>
            <a:ext cx="1668780" cy="6699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직선 화살표 연결선 23"/>
          <p:cNvCxnSpPr>
            <a:stCxn id="10" idx="1"/>
          </p:cNvCxnSpPr>
          <p:nvPr/>
        </p:nvCxnSpPr>
        <p:spPr>
          <a:xfrm rot="10800000" flipV="1">
            <a:off x="3851910" y="4870450"/>
            <a:ext cx="916940" cy="39878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20</Words>
  <Application>Microsoft Office PowerPoint</Application>
  <PresentationFormat>사용자 지정</PresentationFormat>
  <Paragraphs>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1_Crayons</vt:lpstr>
      <vt:lpstr>슬라이드 1</vt:lpstr>
      <vt:lpstr>과제 1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SEM-pc</cp:lastModifiedBy>
  <cp:revision>1208</cp:revision>
  <dcterms:created xsi:type="dcterms:W3CDTF">2007-06-29T06:43:39Z</dcterms:created>
  <dcterms:modified xsi:type="dcterms:W3CDTF">2021-03-04T04:04:28Z</dcterms:modified>
  <cp:version>0906.0100.01</cp:version>
</cp:coreProperties>
</file>