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56" r:id="rId2"/>
    <p:sldId id="269" r:id="rId3"/>
    <p:sldId id="270" r:id="rId4"/>
    <p:sldId id="271" r:id="rId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clrMru>
    <a:srgbClr val="0000FF"/>
  </p:clrMru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702" autoAdjust="0"/>
    <p:restoredTop sz="95517"/>
  </p:normalViewPr>
  <p:slideViewPr>
    <p:cSldViewPr snapToGrid="0">
      <p:cViewPr varScale="1">
        <p:scale>
          <a:sx n="62" d="100"/>
          <a:sy n="62" d="100"/>
        </p:scale>
        <p:origin x="-138" y="-78"/>
      </p:cViewPr>
      <p:guideLst>
        <p:guide orient="horz" pos="280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fld id="{949F3908-8432-46C2-9A97-2AAB410800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800" b="1"/>
              <a:t>멀티미디어와 입력요소</a:t>
            </a:r>
          </a:p>
        </p:txBody>
      </p:sp>
      <p:sp>
        <p:nvSpPr>
          <p:cNvPr id="8" name="제목 2"/>
          <p:cNvSpPr>
            <a:spLocks noGrp="1"/>
          </p:cNvSpPr>
          <p:nvPr/>
        </p:nvSpPr>
        <p:spPr>
          <a:xfrm>
            <a:off x="1043345" y="29204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/>
          <a:p>
            <a:pPr lvl="0" algn="ctr" rtl="0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HTML</a:t>
            </a:r>
            <a:r>
              <a:rPr kumimoji="1" lang="ko-KR" altLang="en-US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-</a:t>
            </a:r>
            <a:r>
              <a:rPr kumimoji="1" lang="ko-KR" altLang="en-US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78860" y="1584323"/>
            <a:ext cx="6950992" cy="6687606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71E074-CA2B-4440-94E7-E49724C4F16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 algn="ctr" rtl="0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717" b="0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입력 예제</a:t>
            </a:r>
            <a:r>
              <a:rPr kumimoji="1" lang="en-US" altLang="ko-KR" sz="5717" b="0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1(2/2)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 smtClean="0"/>
              <a:t>연습</a:t>
            </a:r>
            <a:r>
              <a:rPr lang="en-US" altLang="ko-KR" dirty="0" smtClean="0"/>
              <a:t>1 (</a:t>
            </a:r>
            <a:r>
              <a:rPr lang="ko-KR" altLang="en-US" dirty="0" err="1" smtClean="0"/>
              <a:t>이메일전송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 t="12617"/>
          <a:stretch>
            <a:fillRect/>
          </a:stretch>
        </p:blipFill>
        <p:spPr>
          <a:xfrm>
            <a:off x="2005148" y="2521132"/>
            <a:ext cx="7563394" cy="4885508"/>
          </a:xfrm>
          <a:prstGeom prst="rect">
            <a:avLst/>
          </a:prstGeom>
          <a:noFill/>
          <a:ln w="3175">
            <a:noFill/>
            <a:miter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연습</a:t>
            </a:r>
            <a:r>
              <a:rPr lang="en-US" altLang="ko-KR" dirty="0" smtClean="0"/>
              <a:t>2 (</a:t>
            </a:r>
            <a:r>
              <a:rPr lang="ko-KR" altLang="en-US" dirty="0" smtClean="0"/>
              <a:t>회원가입 화면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lum/>
          </a:blip>
          <a:srcRect l="5848" t="22197" r="4240" b="5721"/>
          <a:stretch>
            <a:fillRect/>
          </a:stretch>
        </p:blipFill>
        <p:spPr>
          <a:xfrm>
            <a:off x="2312126" y="2862943"/>
            <a:ext cx="8033657" cy="4114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Show</Application>
  <PresentationFormat>사용자 지정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1_Crayons</vt:lpstr>
      <vt:lpstr>슬라이드 1</vt:lpstr>
      <vt:lpstr>슬라이드 2</vt:lpstr>
      <vt:lpstr>연습1 (이메일전송 화면)</vt:lpstr>
      <vt:lpstr>연습2 (회원가입 화면)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1126</cp:revision>
  <dcterms:created xsi:type="dcterms:W3CDTF">2007-06-29T06:43:39Z</dcterms:created>
  <dcterms:modified xsi:type="dcterms:W3CDTF">2021-03-09T02:04:49Z</dcterms:modified>
  <cp:version>0906.0100.01</cp:version>
</cp:coreProperties>
</file>