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5"/>
  </p:notesMasterIdLst>
  <p:handoutMasterIdLst>
    <p:handoutMasterId r:id="rId6"/>
  </p:handoutMasterIdLst>
  <p:sldIdLst>
    <p:sldId id="554" r:id="rId2"/>
    <p:sldId id="603" r:id="rId3"/>
    <p:sldId id="604" r:id="rId4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HTML5" id="{3BF30400-1CD3-4976-A1DB-0224292285D2}">
          <p14:sldIdLst/>
        </p14:section>
        <p14:section name="CSS3" id="{D2C78D48-A115-4072-A02C-4ED1383C6250}">
          <p14:sldIdLst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</p14:sldIdLst>
        </p14:section>
        <p14:section name="Javascript" id="{21A0D544-C98B-4767-8E9B-BFA545D479FA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99"/>
    <a:srgbClr val="009E00"/>
    <a:srgbClr val="0000FF"/>
    <a:srgbClr val="6600FF"/>
    <a:srgbClr val="CC9900"/>
    <a:srgbClr val="CCFFCC"/>
    <a:srgbClr val="6699FF"/>
    <a:srgbClr val="FFFFFF"/>
    <a:srgbClr val="CCCCFF"/>
    <a:srgbClr val="FF99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08" autoAdjust="0"/>
    <p:restoredTop sz="93519" autoAdjust="0"/>
  </p:normalViewPr>
  <p:slideViewPr>
    <p:cSldViewPr snapToGrid="0">
      <p:cViewPr varScale="1">
        <p:scale>
          <a:sx n="83" d="100"/>
          <a:sy n="83" d="100"/>
        </p:scale>
        <p:origin x="-1758" y="-84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19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박스모델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보더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패딩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배경</a:t>
            </a:r>
            <a:r>
              <a:rPr lang="en-US" altLang="ko-KR" dirty="0" smtClean="0"/>
              <a:t>, +</a:t>
            </a:r>
            <a:r>
              <a:rPr lang="ko-KR" altLang="en-US" dirty="0" smtClean="0"/>
              <a:t>아이콘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링크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r>
              <a:rPr lang="ko-KR" altLang="en-US" dirty="0" smtClean="0"/>
              <a:t>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세로</a:t>
            </a:r>
            <a:r>
              <a:rPr lang="en-US" altLang="ko-KR" dirty="0" smtClean="0"/>
              <a:t>, +</a:t>
            </a:r>
            <a:r>
              <a:rPr lang="ko-KR" altLang="en-US" dirty="0" smtClean="0"/>
              <a:t>아웃라인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05 CSS </a:t>
            </a:r>
            <a:r>
              <a:rPr lang="ko-KR" altLang="en-US" b="1" dirty="0"/>
              <a:t>박스모델과 응용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14365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r>
              <a:rPr lang="en-US" altLang="ko-KR" dirty="0" smtClean="0"/>
              <a:t>border, padding </a:t>
            </a:r>
            <a:r>
              <a:rPr lang="ko-KR" altLang="en-US" dirty="0" smtClean="0"/>
              <a:t>이용하기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4354" y="2355849"/>
            <a:ext cx="10161946" cy="5918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2580000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r>
              <a:rPr lang="ko-KR" altLang="en-US" dirty="0" smtClean="0"/>
              <a:t>가상 클래스 이용하기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4728" t="20400" r="28465" b="46000"/>
          <a:stretch>
            <a:fillRect/>
          </a:stretch>
        </p:blipFill>
        <p:spPr bwMode="auto">
          <a:xfrm>
            <a:off x="1189983" y="2436542"/>
            <a:ext cx="9874751" cy="367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2580000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15064</TotalTime>
  <Words>42</Words>
  <Application>Microsoft Office PowerPoint</Application>
  <PresentationFormat>사용자 지정</PresentationFormat>
  <Paragraphs>10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1_Crayons</vt:lpstr>
      <vt:lpstr>05 CSS 박스모델과 응용 </vt:lpstr>
      <vt:lpstr>연습1</vt:lpstr>
      <vt:lpstr>연습2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SEM-pc</cp:lastModifiedBy>
  <cp:revision>1175</cp:revision>
  <cp:lastPrinted>2015-02-24T08:02:21Z</cp:lastPrinted>
  <dcterms:created xsi:type="dcterms:W3CDTF">2007-06-29T06:43:39Z</dcterms:created>
  <dcterms:modified xsi:type="dcterms:W3CDTF">2021-03-09T04:14:03Z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