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7" r:id="rId2"/>
    <p:sldId id="330" r:id="rId3"/>
    <p:sldId id="298" r:id="rId4"/>
    <p:sldId id="301" r:id="rId5"/>
    <p:sldId id="302" r:id="rId6"/>
    <p:sldId id="315" r:id="rId7"/>
    <p:sldId id="329" r:id="rId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D9D9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3560"/>
  </p:normalViewPr>
  <p:slideViewPr>
    <p:cSldViewPr snapToGrid="0">
      <p:cViewPr varScale="1">
        <p:scale>
          <a:sx n="83" d="100"/>
          <a:sy n="83" d="100"/>
        </p:scale>
        <p:origin x="-1758" y="-84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code </a:t>
            </a:r>
            <a:r>
              <a:rPr lang="en-US" altLang="ko-KR" baseline="0" dirty="0" err="1" smtClean="0"/>
              <a:t>sn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dirty="0"/>
              <a:t>08 </a:t>
            </a:r>
            <a:r>
              <a:rPr lang="ko-KR" altLang="en-US" dirty="0"/>
              <a:t>자바스크립트 기초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062990"/>
            <a:ext cx="11262614" cy="7121596"/>
          </a:xfrm>
        </p:spPr>
        <p:txBody>
          <a:bodyPr/>
          <a:lstStyle/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김현슬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이광렬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김이현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최윤성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정유진</a:t>
            </a:r>
            <a:endParaRPr lang="en-US" altLang="ko-KR" dirty="0" smtClean="0"/>
          </a:p>
          <a:p>
            <a:r>
              <a:rPr lang="ko-KR" altLang="en-US" dirty="0" smtClean="0"/>
              <a:t>연습</a:t>
            </a:r>
            <a:r>
              <a:rPr lang="en-US" altLang="ko-KR" dirty="0" smtClean="0"/>
              <a:t>2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전윤주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전재수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최영준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강건우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박상영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박예진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3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서주형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유은지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문제 </a:t>
            </a:r>
            <a:r>
              <a:rPr lang="en-US" altLang="ko-KR" dirty="0" smtClean="0"/>
              <a:t>1,2 :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문제 </a:t>
            </a:r>
            <a:r>
              <a:rPr lang="en-US" altLang="ko-KR" dirty="0" smtClean="0"/>
              <a:t>3,5 : </a:t>
            </a:r>
            <a:r>
              <a:rPr lang="ko-KR" altLang="en-US" dirty="0" err="1" smtClean="0"/>
              <a:t>김현슬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이광렬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전윤주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전재수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최영준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변형균</a:t>
            </a:r>
            <a:r>
              <a:rPr lang="en-US" altLang="ko-KR" dirty="0" smtClean="0"/>
              <a:t>, 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문제 </a:t>
            </a:r>
            <a:r>
              <a:rPr lang="en-US" altLang="ko-KR" dirty="0" smtClean="0"/>
              <a:t>4,6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김이현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최윤성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정유진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강건우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박상영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서주형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유은지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[if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386650" y="2919729"/>
            <a:ext cx="6437896" cy="18195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3116744" y="4060362"/>
            <a:ext cx="6417549" cy="19398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tretch>
            <a:fillRect/>
          </a:stretch>
        </p:blipFill>
        <p:spPr>
          <a:xfrm>
            <a:off x="685779" y="6340071"/>
            <a:ext cx="3852767" cy="20233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alphaModFix/>
            <a:lum/>
          </a:blip>
          <a:stretch>
            <a:fillRect/>
          </a:stretch>
        </p:blipFill>
        <p:spPr>
          <a:xfrm>
            <a:off x="5010528" y="5213800"/>
            <a:ext cx="6441773" cy="199178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781875">
            <a:off x="2074127" y="4348976"/>
            <a:ext cx="1237785" cy="53525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오른쪽 화살표 10"/>
          <p:cNvSpPr/>
          <p:nvPr/>
        </p:nvSpPr>
        <p:spPr>
          <a:xfrm rot="1781875">
            <a:off x="4044176" y="5850675"/>
            <a:ext cx="1237785" cy="53525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위로 굽은 화살표 11"/>
          <p:cNvSpPr/>
          <p:nvPr/>
        </p:nvSpPr>
        <p:spPr>
          <a:xfrm rot="16200000" flipH="1">
            <a:off x="4482793" y="6350622"/>
            <a:ext cx="1154150" cy="2280427"/>
          </a:xfrm>
          <a:prstGeom prst="bentUpArrow">
            <a:avLst>
              <a:gd name="adj1" fmla="val 34662"/>
              <a:gd name="adj2" fmla="val 32226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444" y="289931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rgbClr val="C00000"/>
                </a:solidFill>
                <a:latin typeface="바탕"/>
                <a:ea typeface="바탕"/>
              </a:rPr>
              <a:t>①</a:t>
            </a:r>
            <a:endParaRPr lang="ko-KR" altLang="en-US" sz="26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3494" y="4036741"/>
            <a:ext cx="511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rgbClr val="C00000"/>
                </a:solidFill>
                <a:latin typeface="바탕"/>
                <a:ea typeface="바탕"/>
              </a:rPr>
              <a:t>②</a:t>
            </a:r>
            <a:endParaRPr lang="ko-KR" altLang="en-US" sz="26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5749" y="5218771"/>
            <a:ext cx="511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rgbClr val="C00000"/>
                </a:solidFill>
                <a:latin typeface="바탕"/>
                <a:ea typeface="바탕"/>
              </a:rPr>
              <a:t>③</a:t>
            </a:r>
            <a:endParaRPr lang="ko-KR" altLang="en-US" sz="26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226" y="6289288"/>
            <a:ext cx="12747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smtClean="0">
                <a:solidFill>
                  <a:srgbClr val="C00000"/>
                </a:solidFill>
                <a:latin typeface="바탕"/>
                <a:ea typeface="바탕"/>
              </a:rPr>
              <a:t>④ </a:t>
            </a:r>
            <a:r>
              <a:rPr lang="ko-KR" altLang="en-US" sz="2600" b="1" dirty="0" smtClean="0">
                <a:solidFill>
                  <a:srgbClr val="C00000"/>
                </a:solidFill>
                <a:latin typeface="바탕"/>
                <a:ea typeface="바탕"/>
              </a:rPr>
              <a:t>결과</a:t>
            </a:r>
            <a:endParaRPr lang="ko-KR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[switch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학점을 출력하시오</a:t>
            </a:r>
            <a:r>
              <a:rPr lang="en-US" altLang="ko-KR" dirty="0"/>
              <a:t>.(switch</a:t>
            </a:r>
            <a:r>
              <a:rPr lang="ko-KR" altLang="en-US" dirty="0"/>
              <a:t>문을 이용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90 ~ 100</a:t>
            </a:r>
            <a:r>
              <a:rPr lang="ko-KR" altLang="en-US" dirty="0"/>
              <a:t>이면 </a:t>
            </a:r>
            <a:r>
              <a:rPr lang="en-US" altLang="ko-KR" dirty="0"/>
              <a:t>‘A’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80 ~ 89</a:t>
            </a:r>
            <a:r>
              <a:rPr lang="ko-KR" altLang="en-US" dirty="0"/>
              <a:t>이면 </a:t>
            </a:r>
            <a:r>
              <a:rPr lang="en-US" altLang="ko-KR" dirty="0"/>
              <a:t>‘B’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70 ~ 79</a:t>
            </a:r>
            <a:r>
              <a:rPr lang="ko-KR" altLang="en-US" dirty="0"/>
              <a:t>이면 </a:t>
            </a:r>
            <a:r>
              <a:rPr lang="en-US" altLang="ko-KR" dirty="0"/>
              <a:t>‘C’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60 ~ 69</a:t>
            </a:r>
            <a:r>
              <a:rPr lang="ko-KR" altLang="en-US" dirty="0"/>
              <a:t>이면 </a:t>
            </a:r>
            <a:r>
              <a:rPr lang="en-US" altLang="ko-KR" dirty="0"/>
              <a:t>‘D’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 ~ 59</a:t>
            </a:r>
            <a:r>
              <a:rPr lang="ko-KR" altLang="en-US" dirty="0"/>
              <a:t>이면 </a:t>
            </a:r>
            <a:r>
              <a:rPr lang="en-US" altLang="ko-KR" dirty="0"/>
              <a:t>‘F’</a:t>
            </a:r>
          </a:p>
          <a:p>
            <a:pPr lvl="1"/>
            <a:r>
              <a:rPr lang="ko-KR" altLang="en-US" dirty="0"/>
              <a:t>출력은 </a:t>
            </a:r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200</a:t>
            </a:r>
            <a:r>
              <a:rPr lang="ko-KR" altLang="en-US" dirty="0"/>
              <a:t>까지의 짝수의 합을 구하는 프로그램을 작성하시오</a:t>
            </a:r>
            <a:r>
              <a:rPr lang="en-US" altLang="ko-KR" dirty="0"/>
              <a:t>.(continue</a:t>
            </a:r>
            <a:r>
              <a:rPr lang="ko-KR" altLang="en-US" dirty="0"/>
              <a:t>를 이용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/>
              <a:t>사용자가 입력한 값을 계속 더하고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0</a:t>
            </a:r>
            <a:r>
              <a:rPr lang="ko-KR" altLang="en-US" dirty="0"/>
              <a:t>을 입력하면 그때까지 누적된 값을 출력하는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1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en-US" altLang="ko-KR" dirty="0"/>
              <a:t>1~ 10 </a:t>
            </a:r>
            <a:r>
              <a:rPr lang="ko-KR" altLang="en-US" dirty="0"/>
              <a:t>까지 중 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더한 합이 </a:t>
            </a:r>
            <a:r>
              <a:rPr lang="en-US" altLang="ko-KR" dirty="0"/>
              <a:t>3</a:t>
            </a:r>
            <a:r>
              <a:rPr lang="ko-KR" altLang="en-US" dirty="0"/>
              <a:t>의 배수일때만 출력 </a:t>
            </a:r>
            <a:r>
              <a:rPr lang="en-US" altLang="ko-KR" dirty="0"/>
              <a:t>continue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sz="1000" dirty="0"/>
          </a:p>
          <a:p>
            <a:pPr marL="514350" indent="-514350">
              <a:buAutoNum type="arabicPeriod" startAt="5"/>
            </a:pPr>
            <a:r>
              <a:rPr lang="en-US" altLang="ko-KR" dirty="0"/>
              <a:t>1~100 </a:t>
            </a:r>
            <a:r>
              <a:rPr lang="ko-KR" altLang="en-US" dirty="0"/>
              <a:t>까지 중 </a:t>
            </a:r>
            <a:r>
              <a:rPr lang="en-US" altLang="ko-KR" dirty="0"/>
              <a:t>2</a:t>
            </a:r>
            <a:r>
              <a:rPr lang="ko-KR" altLang="en-US" dirty="0"/>
              <a:t>의 배수이면서 </a:t>
            </a:r>
            <a:r>
              <a:rPr lang="en-US" altLang="ko-KR" dirty="0"/>
              <a:t>3</a:t>
            </a:r>
            <a:r>
              <a:rPr lang="ko-KR" altLang="en-US" dirty="0"/>
              <a:t>의 배수인것만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514350" indent="-514350">
              <a:buAutoNum type="arabicPeriod" startAt="5"/>
            </a:pPr>
            <a:endParaRPr lang="ko-KR" altLang="en-US" sz="1000" dirty="0"/>
          </a:p>
          <a:p>
            <a:pPr marL="514350" indent="-514350"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/>
              <a:t>두 수를 입력</a:t>
            </a:r>
            <a:r>
              <a:rPr lang="en-US" altLang="ko-KR" dirty="0"/>
              <a:t>(prompt) </a:t>
            </a:r>
            <a:r>
              <a:rPr lang="ko-KR" altLang="en-US" dirty="0"/>
              <a:t>두수의 합이 </a:t>
            </a:r>
            <a:r>
              <a:rPr lang="en-US" altLang="ko-KR" dirty="0"/>
              <a:t>100</a:t>
            </a:r>
            <a:r>
              <a:rPr lang="ko-KR" altLang="en-US" dirty="0" smtClean="0"/>
              <a:t>이상 일 때만 </a:t>
            </a:r>
            <a:r>
              <a:rPr lang="ko-KR" altLang="en-US" dirty="0"/>
              <a:t>출력 </a:t>
            </a:r>
          </a:p>
          <a:p>
            <a:pPr marL="0" indent="0">
              <a:buNone/>
            </a:pPr>
            <a:r>
              <a:rPr lang="en-US" altLang="ko-KR" dirty="0"/>
              <a:t>     continue</a:t>
            </a:r>
            <a:r>
              <a:rPr lang="ko-KR" altLang="en-US" dirty="0"/>
              <a:t>를 이용 </a:t>
            </a:r>
            <a:r>
              <a:rPr lang="en-US" altLang="ko-KR" dirty="0"/>
              <a:t>, </a:t>
            </a:r>
            <a:r>
              <a:rPr lang="ko-KR" altLang="en-US" dirty="0"/>
              <a:t>두수 모두 </a:t>
            </a:r>
            <a:r>
              <a:rPr lang="en-US" altLang="ko-KR" dirty="0"/>
              <a:t>0 </a:t>
            </a:r>
            <a:r>
              <a:rPr lang="ko-KR" altLang="en-US" dirty="0"/>
              <a:t>이 입력되면 종료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403" y="1999933"/>
            <a:ext cx="721995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566410" y="3200400"/>
            <a:ext cx="5875020" cy="180594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시작 버튼을 누르면</a:t>
            </a:r>
            <a:endParaRPr kumimoji="0" lang="en-US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한자리 숫자 </a:t>
            </a:r>
            <a:r>
              <a:rPr kumimoji="0" lang="en-US" altLang="ko-K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5</a:t>
            </a:r>
            <a:r>
              <a:rPr kumimoji="0" lang="ko-KR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개가 랜덤으로 생성되고</a:t>
            </a:r>
            <a:endParaRPr kumimoji="0" lang="en-US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600" dirty="0" smtClean="0"/>
              <a:t>출력 위치에 계속 추가로 출력된다</a:t>
            </a:r>
            <a:r>
              <a:rPr lang="en-US" altLang="ko-KR" sz="2600" dirty="0" smtClean="0"/>
              <a:t>.</a:t>
            </a:r>
            <a:endParaRPr kumimoji="0" lang="en-US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327</Words>
  <Application>Microsoft Office PowerPoint</Application>
  <PresentationFormat>사용자 지정</PresentationFormat>
  <Paragraphs>52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1_Crayons</vt:lpstr>
      <vt:lpstr>08 자바스크립트 기초 </vt:lpstr>
      <vt:lpstr>슬라이드 2</vt:lpstr>
      <vt:lpstr>연습1</vt:lpstr>
      <vt:lpstr>연습2</vt:lpstr>
      <vt:lpstr>연습3</vt:lpstr>
      <vt:lpstr>문제</vt:lpstr>
      <vt:lpstr>연습5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1139</cp:revision>
  <dcterms:created xsi:type="dcterms:W3CDTF">2007-06-29T06:43:39Z</dcterms:created>
  <dcterms:modified xsi:type="dcterms:W3CDTF">2021-03-12T03:54:35Z</dcterms:modified>
</cp:coreProperties>
</file>