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  <p:sp>
        <p:nvSpPr>
          <p:cNvPr id="7" name="도형 27"/>
          <p:cNvSpPr>
            <a:spLocks/>
          </p:cNvSpPr>
          <p:nvPr/>
        </p:nvSpPr>
        <p:spPr>
          <a:xfrm rot="0">
            <a:off x="13970" y="0"/>
            <a:ext cx="12179300" cy="13487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4281821487.png"></Relationship><Relationship Id="rId3" Type="http://schemas.openxmlformats.org/officeDocument/2006/relationships/image" Target="../media/fImage341511848227.jpeg"></Relationship><Relationship Id="rId4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4961642256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676692121342.png"></Relationship><Relationship Id="rId3" Type="http://schemas.openxmlformats.org/officeDocument/2006/relationships/image" Target="../media/fImage145141917331.png"></Relationship><Relationship Id="rId4" Type="http://schemas.openxmlformats.org/officeDocument/2006/relationships/image" Target="../media/fImage134012092763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0"/>
          <p:cNvSpPr>
            <a:spLocks/>
          </p:cNvSpPr>
          <p:nvPr/>
        </p:nvSpPr>
        <p:spPr>
          <a:xfrm rot="0">
            <a:off x="-10795" y="3606165"/>
            <a:ext cx="12204065" cy="32537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335" y="2190750"/>
            <a:ext cx="12205970" cy="12388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b="1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●</a:t>
            </a:r>
            <a:r>
              <a:rPr lang="ko-KR" altLang="en-US" sz="4800" b="1"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4800" b="1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BEGINNER</a:t>
            </a:r>
            <a:r>
              <a:rPr lang="ko-KR" altLang="en-US" sz="4800" b="1">
                <a:latin typeface="G마켓 산스 TTF Bold" charset="0"/>
                <a:ea typeface="G마켓 산스 TTF Bold" charset="0"/>
              </a:rPr>
              <a:t> PROJECT</a:t>
            </a:r>
            <a:endParaRPr lang="ko-KR" altLang="en-US" sz="4800" b="1">
              <a:latin typeface="G마켓 산스 TTF Bold" charset="0"/>
              <a:ea typeface="G마켓 산스 TTF Bold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-13335" y="3848100"/>
            <a:ext cx="12233275" cy="684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G마켓 산스 TTF Medium" charset="0"/>
                <a:ea typeface="G마켓 산스 TTF Medium" charset="0"/>
              </a:rPr>
              <a:t>강건우(조장)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 / 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최윤성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 / 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공슬기</a:t>
            </a:r>
            <a:endParaRPr lang="ko-KR" altLang="en-US">
              <a:latin typeface="G마켓 산스 TTF Medium" charset="0"/>
              <a:ea typeface="G마켓 산스 TT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-13335"/>
            <a:ext cx="4123690" cy="68732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632835" y="1061085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1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4" name="도형 15"/>
          <p:cNvSpPr>
            <a:spLocks/>
          </p:cNvSpPr>
          <p:nvPr/>
        </p:nvSpPr>
        <p:spPr>
          <a:xfrm rot="0">
            <a:off x="3636645" y="2371090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2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" name="도형 16"/>
          <p:cNvSpPr>
            <a:spLocks/>
          </p:cNvSpPr>
          <p:nvPr/>
        </p:nvSpPr>
        <p:spPr>
          <a:xfrm rot="0">
            <a:off x="3639820" y="3613785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3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3626485" y="4865370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4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7" name="텍스트 상자 18"/>
          <p:cNvSpPr txBox="1">
            <a:spLocks/>
          </p:cNvSpPr>
          <p:nvPr/>
        </p:nvSpPr>
        <p:spPr>
          <a:xfrm rot="0">
            <a:off x="435610" y="476885"/>
            <a:ext cx="23958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table of contents</a:t>
            </a:r>
            <a:endParaRPr lang="ko-KR" altLang="en-US" sz="26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4789805" y="1252220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주제선정 및 이유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4820285" y="2537460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메뉴구조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4810760" y="3810635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체크포인트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4800600" y="5095875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solidFill>
                  <a:srgbClr val="3C3C3C"/>
                </a:solidFill>
                <a:latin typeface="G마켓 산스 TTF Medium" charset="0"/>
                <a:ea typeface="G마켓 산스 TTF Medium" charset="0"/>
              </a:rPr>
              <a:t>시연</a:t>
            </a:r>
            <a:endParaRPr lang="ko-KR" altLang="en-US" sz="2800">
              <a:solidFill>
                <a:srgbClr val="3C3C3C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4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주제선정 및 이유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도형 27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87"/>
          <p:cNvSpPr>
            <a:spLocks/>
          </p:cNvSpPr>
          <p:nvPr/>
        </p:nvSpPr>
        <p:spPr>
          <a:xfrm rot="0">
            <a:off x="1455420" y="2095500"/>
            <a:ext cx="993775" cy="994410"/>
          </a:xfrm>
          <a:prstGeom prst="ellipse"/>
          <a:solidFill>
            <a:schemeClr val="bg2">
              <a:lumMod val="50000"/>
              <a:lumOff val="0"/>
            </a:schemeClr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1</a:t>
            </a:r>
            <a:endParaRPr lang="ko-KR" altLang="en-US" sz="2800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 rot="0">
            <a:off x="1459230" y="3732530"/>
            <a:ext cx="993775" cy="994410"/>
          </a:xfrm>
          <a:prstGeom prst="ellipse"/>
          <a:solidFill>
            <a:schemeClr val="bg2">
              <a:lumMod val="25000"/>
              <a:lumOff val="0"/>
            </a:schemeClr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2</a:t>
            </a:r>
            <a:endParaRPr lang="ko-KR" altLang="en-US" sz="2800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텍스트 상자 89"/>
          <p:cNvSpPr txBox="1">
            <a:spLocks/>
          </p:cNvSpPr>
          <p:nvPr/>
        </p:nvSpPr>
        <p:spPr>
          <a:xfrm rot="0">
            <a:off x="2612390" y="2286635"/>
            <a:ext cx="21647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주제선정 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 rot="0">
            <a:off x="2642870" y="3898900"/>
            <a:ext cx="22021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선정이유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pic>
        <p:nvPicPr>
          <p:cNvPr id="8" name="그림 9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3220" y="2082800"/>
            <a:ext cx="1007110" cy="1007110"/>
          </a:xfrm>
          <a:prstGeom prst="rect"/>
          <a:noFill/>
        </p:spPr>
      </p:pic>
      <p:pic>
        <p:nvPicPr>
          <p:cNvPr id="9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1610" y="1946275"/>
            <a:ext cx="3252470" cy="1292860"/>
          </a:xfrm>
          <a:prstGeom prst="rect"/>
          <a:noFill/>
        </p:spPr>
      </p:pic>
      <p:sp>
        <p:nvSpPr>
          <p:cNvPr id="10" name="텍스트 상자 97"/>
          <p:cNvSpPr txBox="1">
            <a:spLocks/>
          </p:cNvSpPr>
          <p:nvPr/>
        </p:nvSpPr>
        <p:spPr>
          <a:xfrm rot="0">
            <a:off x="5306695" y="3905885"/>
            <a:ext cx="5443855" cy="1016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알바천국의 알고리즘과 구조를 이해하고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실질적으로 콘솔창에서 구현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2"/>
          <p:cNvSpPr>
            <a:spLocks/>
          </p:cNvSpPr>
          <p:nvPr/>
        </p:nvSpPr>
        <p:spPr>
          <a:xfrm rot="0">
            <a:off x="0" y="3442970"/>
            <a:ext cx="12206605" cy="34169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29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메뉴구조 1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도형 3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33"/>
          <p:cNvSpPr>
            <a:spLocks/>
          </p:cNvSpPr>
          <p:nvPr/>
        </p:nvSpPr>
        <p:spPr>
          <a:xfrm rot="0">
            <a:off x="2232025" y="2272665"/>
            <a:ext cx="2327275" cy="2313305"/>
          </a:xfrm>
          <a:prstGeom prst="ellipse"/>
          <a:solidFill>
            <a:schemeClr val="bg2">
              <a:lumMod val="50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HOME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35"/>
          <p:cNvSpPr>
            <a:spLocks/>
          </p:cNvSpPr>
          <p:nvPr/>
        </p:nvSpPr>
        <p:spPr>
          <a:xfrm rot="0">
            <a:off x="7633335" y="2218055"/>
            <a:ext cx="2395855" cy="237109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MAIN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MENU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7" name="텍스트 상자 52"/>
          <p:cNvSpPr txBox="1">
            <a:spLocks/>
          </p:cNvSpPr>
          <p:nvPr/>
        </p:nvSpPr>
        <p:spPr>
          <a:xfrm rot="0">
            <a:off x="1932305" y="5021580"/>
            <a:ext cx="291274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Light" charset="0"/>
                <a:ea typeface="G마켓 산스 TTF Light" charset="0"/>
              </a:rPr>
              <a:t>로그인 및 회원가입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텍스트 상자 53"/>
          <p:cNvSpPr txBox="1">
            <a:spLocks/>
          </p:cNvSpPr>
          <p:nvPr/>
        </p:nvSpPr>
        <p:spPr>
          <a:xfrm rot="0">
            <a:off x="6694805" y="4888865"/>
            <a:ext cx="4286885" cy="10477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마이메뉴 / 이력서게시판 / 채용게시판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개인 Q&amp;A / 기업 Q&amp;A / 이용가이드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공지사항 / 로그아웃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177"/>
          <p:cNvSpPr>
            <a:spLocks/>
          </p:cNvSpPr>
          <p:nvPr/>
        </p:nvSpPr>
        <p:spPr>
          <a:xfrm rot="0">
            <a:off x="5120005" y="4167505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2" name="도형 178"/>
          <p:cNvSpPr>
            <a:spLocks/>
          </p:cNvSpPr>
          <p:nvPr/>
        </p:nvSpPr>
        <p:spPr>
          <a:xfrm rot="0">
            <a:off x="7076440" y="4169410"/>
            <a:ext cx="1940560" cy="1919605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3" name="도형 179"/>
          <p:cNvSpPr>
            <a:spLocks/>
          </p:cNvSpPr>
          <p:nvPr/>
        </p:nvSpPr>
        <p:spPr>
          <a:xfrm rot="0">
            <a:off x="3151505" y="4183380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4" name="도형 180"/>
          <p:cNvSpPr>
            <a:spLocks/>
          </p:cNvSpPr>
          <p:nvPr/>
        </p:nvSpPr>
        <p:spPr>
          <a:xfrm rot="0">
            <a:off x="9017635" y="4175760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15" name="도형 151"/>
          <p:cNvSpPr>
            <a:spLocks/>
          </p:cNvSpPr>
          <p:nvPr/>
        </p:nvSpPr>
        <p:spPr>
          <a:xfrm rot="0">
            <a:off x="3263900" y="1270000"/>
            <a:ext cx="2483485" cy="2474595"/>
          </a:xfrm>
          <a:prstGeom prst="ellipse"/>
          <a:solidFill>
            <a:schemeClr val="bg1">
              <a:lumMod val="9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5" name="도형 169"/>
          <p:cNvSpPr>
            <a:spLocks/>
          </p:cNvSpPr>
          <p:nvPr/>
        </p:nvSpPr>
        <p:spPr>
          <a:xfrm rot="0">
            <a:off x="5843905" y="1262380"/>
            <a:ext cx="2483485" cy="2474595"/>
          </a:xfrm>
          <a:prstGeom prst="ellipse"/>
          <a:solidFill>
            <a:schemeClr val="bg1">
              <a:lumMod val="8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6" name="도형 170"/>
          <p:cNvSpPr>
            <a:spLocks/>
          </p:cNvSpPr>
          <p:nvPr/>
        </p:nvSpPr>
        <p:spPr>
          <a:xfrm rot="0">
            <a:off x="8423910" y="1270635"/>
            <a:ext cx="2483485" cy="2474595"/>
          </a:xfrm>
          <a:prstGeom prst="ellipse"/>
          <a:solidFill>
            <a:schemeClr val="bg1">
              <a:lumMod val="7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18" name="도형 154"/>
          <p:cNvSpPr>
            <a:spLocks/>
          </p:cNvSpPr>
          <p:nvPr/>
        </p:nvSpPr>
        <p:spPr>
          <a:xfrm rot="0">
            <a:off x="3159125" y="4175125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메뉴구조 2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55"/>
          <p:cNvSpPr>
            <a:spLocks/>
          </p:cNvSpPr>
          <p:nvPr/>
        </p:nvSpPr>
        <p:spPr>
          <a:xfrm rot="0">
            <a:off x="435610" y="2526665"/>
            <a:ext cx="2096135" cy="207137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MAIN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MENU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2" name="텍스트 상자 166"/>
          <p:cNvSpPr txBox="1">
            <a:spLocks/>
          </p:cNvSpPr>
          <p:nvPr/>
        </p:nvSpPr>
        <p:spPr>
          <a:xfrm rot="0">
            <a:off x="3143250" y="1809750"/>
            <a:ext cx="262001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마이메뉴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정보 관리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이력서(채용공고) 관리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텍스트 상자 167"/>
          <p:cNvSpPr txBox="1">
            <a:spLocks/>
          </p:cNvSpPr>
          <p:nvPr/>
        </p:nvSpPr>
        <p:spPr>
          <a:xfrm rot="0">
            <a:off x="5842000" y="1865630"/>
            <a:ext cx="252476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이력서게시판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이력서 확인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이력서 업로드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4" name="텍스트 상자 168"/>
          <p:cNvSpPr txBox="1">
            <a:spLocks/>
          </p:cNvSpPr>
          <p:nvPr/>
        </p:nvSpPr>
        <p:spPr>
          <a:xfrm rot="0">
            <a:off x="8398510" y="1858010"/>
            <a:ext cx="255651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채용공고 게시판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채용공고 확인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채용공고 업로드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7" name="텍스트 상자 173"/>
          <p:cNvSpPr txBox="1">
            <a:spLocks/>
          </p:cNvSpPr>
          <p:nvPr/>
        </p:nvSpPr>
        <p:spPr>
          <a:xfrm rot="0">
            <a:off x="3254375" y="4921250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개인 Q&amp;A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81"/>
          <p:cNvSpPr txBox="1">
            <a:spLocks/>
          </p:cNvSpPr>
          <p:nvPr/>
        </p:nvSpPr>
        <p:spPr>
          <a:xfrm rot="0">
            <a:off x="5231130" y="489775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기업 Q&amp;A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82"/>
          <p:cNvSpPr txBox="1">
            <a:spLocks/>
          </p:cNvSpPr>
          <p:nvPr/>
        </p:nvSpPr>
        <p:spPr>
          <a:xfrm rot="0">
            <a:off x="7128510" y="495363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이용가이드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83"/>
          <p:cNvSpPr txBox="1">
            <a:spLocks/>
          </p:cNvSpPr>
          <p:nvPr/>
        </p:nvSpPr>
        <p:spPr>
          <a:xfrm rot="0">
            <a:off x="9152890" y="494601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공지사항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03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체크포인트 1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1000" y="1156970"/>
            <a:ext cx="7266940" cy="5048885"/>
          </a:xfrm>
          <a:prstGeom prst="rect"/>
          <a:noFill/>
        </p:spPr>
      </p:pic>
      <p:sp>
        <p:nvSpPr>
          <p:cNvPr id="19" name="텍스트 상자 128"/>
          <p:cNvSpPr txBox="1">
            <a:spLocks/>
          </p:cNvSpPr>
          <p:nvPr/>
        </p:nvSpPr>
        <p:spPr>
          <a:xfrm rot="0">
            <a:off x="436245" y="1306195"/>
            <a:ext cx="288480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600">
                <a:latin typeface="G마켓 산스 TTF Light" charset="0"/>
                <a:ea typeface="G마켓 산스 TTF Light" charset="0"/>
              </a:rPr>
              <a:t>사용자별 권한설정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1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9940" y="921385"/>
            <a:ext cx="5363210" cy="3505835"/>
          </a:xfrm>
          <a:prstGeom prst="rect"/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03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체크포인트 2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73750" y="4760595"/>
            <a:ext cx="5394960" cy="1306195"/>
          </a:xfrm>
          <a:prstGeom prst="rect"/>
          <a:noFill/>
          <a:ln w="0" cap="flat" cmpd="sng">
            <a:prstDash/>
          </a:ln>
        </p:spPr>
      </p:pic>
      <p:sp>
        <p:nvSpPr>
          <p:cNvPr id="19" name="도형 114"/>
          <p:cNvSpPr>
            <a:spLocks/>
          </p:cNvSpPr>
          <p:nvPr/>
        </p:nvSpPr>
        <p:spPr>
          <a:xfrm rot="0">
            <a:off x="6474460" y="4859655"/>
            <a:ext cx="1971675" cy="286385"/>
          </a:xfrm>
          <a:prstGeom prst="rect"/>
          <a:noFill/>
          <a:ln w="635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21"/>
          <p:cNvSpPr>
            <a:spLocks/>
          </p:cNvSpPr>
          <p:nvPr/>
        </p:nvSpPr>
        <p:spPr>
          <a:xfrm rot="0">
            <a:off x="5897880" y="1881505"/>
            <a:ext cx="5334635" cy="934085"/>
          </a:xfrm>
          <a:prstGeom prst="rect"/>
          <a:noFill/>
          <a:ln w="635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124"/>
          <p:cNvCxnSpPr>
            <a:stCxn id="19" idx="0"/>
            <a:endCxn id="20" idx="2"/>
          </p:cNvCxnSpPr>
          <p:nvPr/>
        </p:nvCxnSpPr>
        <p:spPr>
          <a:xfrm rot="0" flipV="1">
            <a:off x="7459980" y="2814955"/>
            <a:ext cx="1105535" cy="2045335"/>
          </a:xfrm>
          <a:prstGeom prst="line"/>
          <a:ln w="38100" cap="flat" cmpd="sng">
            <a:solidFill>
              <a:srgbClr val="3C3C3C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129"/>
          <p:cNvSpPr txBox="1">
            <a:spLocks/>
          </p:cNvSpPr>
          <p:nvPr/>
        </p:nvSpPr>
        <p:spPr>
          <a:xfrm rot="0">
            <a:off x="436245" y="1306195"/>
            <a:ext cx="288480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600">
                <a:latin typeface="G마켓 산스 TTF Light" charset="0"/>
                <a:ea typeface="G마켓 산스 TTF Light" charset="0"/>
              </a:rPr>
              <a:t>공통코드 사용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</p:txBody>
      </p:sp>
      <p:pic>
        <p:nvPicPr>
          <p:cNvPr id="25" name="그림 1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750" y="2667000"/>
            <a:ext cx="4934585" cy="1905635"/>
          </a:xfrm>
          <a:prstGeom prst="rect"/>
          <a:noFill/>
        </p:spPr>
      </p:pic>
      <p:sp>
        <p:nvSpPr>
          <p:cNvPr id="26" name="텍스트 상자 133"/>
          <p:cNvSpPr txBox="1">
            <a:spLocks/>
          </p:cNvSpPr>
          <p:nvPr/>
        </p:nvSpPr>
        <p:spPr>
          <a:xfrm rot="0">
            <a:off x="5842000" y="467995"/>
            <a:ext cx="3001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1800">
                <a:solidFill>
                  <a:srgbClr val="FCCC00"/>
                </a:solidFill>
                <a:latin typeface="G마켓 산스 TTF Light" charset="0"/>
                <a:ea typeface="G마켓 산스 TTF Light" charset="0"/>
              </a:rPr>
              <a:t>●</a:t>
            </a:r>
            <a:r>
              <a:rPr lang="ko-KR" sz="1800">
                <a:latin typeface="G마켓 산스 TTF Light" charset="0"/>
                <a:ea typeface="G마켓 산스 TTF Light" charset="0"/>
              </a:rPr>
              <a:t> 공통코드 테이블 생성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7" name="텍스트 상자 134"/>
          <p:cNvSpPr txBox="1">
            <a:spLocks/>
          </p:cNvSpPr>
          <p:nvPr/>
        </p:nvSpPr>
        <p:spPr>
          <a:xfrm rot="0">
            <a:off x="5871210" y="6167755"/>
            <a:ext cx="54324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1800">
                <a:solidFill>
                  <a:srgbClr val="FCCC00"/>
                </a:solidFill>
                <a:latin typeface="G마켓 산스 TTF Light" charset="0"/>
                <a:ea typeface="G마켓 산스 TTF Light" charset="0"/>
              </a:rPr>
              <a:t>● </a:t>
            </a:r>
            <a:r>
              <a:rPr lang="ko-KR" sz="1800">
                <a:latin typeface="G마켓 산스 TTF Light" charset="0"/>
                <a:ea typeface="G마켓 산스 TTF Light" charset="0"/>
              </a:rPr>
              <a:t>프로그래밍상 구현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0" y="3442970"/>
            <a:ext cx="12206605" cy="34169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>
            <a:off x="435610" y="476885"/>
            <a:ext cx="40563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4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시연</a:t>
            </a:r>
            <a:endParaRPr lang="ko-KR" altLang="en-US" sz="2800" i="0" b="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898390" y="2245360"/>
            <a:ext cx="2395855" cy="237109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시연 진행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0" y="3442970"/>
            <a:ext cx="12207240" cy="341757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63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4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Q&amp;A</a:t>
            </a:r>
            <a:endParaRPr lang="ko-KR" altLang="en-US" sz="2800" i="0" b="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910" cy="1270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898390" y="2245360"/>
            <a:ext cx="2396490" cy="2371725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200">
                <a:latin typeface="G마켓 산스 TTF Bold" charset="0"/>
                <a:ea typeface="G마켓 산스 TTF Bold" charset="0"/>
              </a:rPr>
              <a:t>질문 및 답변</a:t>
            </a:r>
            <a:endParaRPr lang="ko-KR" altLang="en-US" sz="22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공슬기</dc:creator>
  <cp:lastModifiedBy>공슬기</cp:lastModifiedBy>
  <dc:title>PowerPoint 프레젠테이션</dc:title>
  <cp:version>9.102.66.42778</cp:version>
</cp:coreProperties>
</file>