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918" r:id="rId24"/>
    <p:sldMasterId id="2147483919" r:id="rId26"/>
  </p:sldMasterIdLst>
  <p:notesMasterIdLst>
    <p:notesMasterId r:id="rId30"/>
  </p:notesMasterIdLst>
  <p:handoutMasterIdLst>
    <p:handoutMasterId r:id="rId28"/>
  </p:handoutMasterIdLst>
  <p:sldIdLst>
    <p:sldId id="257" r:id="rId32"/>
    <p:sldId id="261" r:id="rId33"/>
    <p:sldId id="259" r:id="rId34"/>
    <p:sldId id="260" r:id="rId35"/>
    <p:sldId id="269" r:id="rId36"/>
    <p:sldId id="262" r:id="rId37"/>
    <p:sldId id="263" r:id="rId38"/>
    <p:sldId id="268" r:id="rId39"/>
    <p:sldId id="275" r:id="rId40"/>
    <p:sldId id="271" r:id="rId41"/>
    <p:sldId id="273" r:id="rId42"/>
    <p:sldId id="272" r:id="rId43"/>
    <p:sldId id="274" r:id="rId44"/>
    <p:sldId id="270" r:id="rId45"/>
    <p:sldId id="265" r:id="rId46"/>
    <p:sldId id="266" r:id="rId48"/>
    <p:sldId id="267" r:id="rId50"/>
    <p:sldId id="277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4" Type="http://schemas.openxmlformats.org/officeDocument/2006/relationships/slideMaster" Target="slideMasters/slideMaster1.xml"></Relationship><Relationship Id="rId25" Type="http://schemas.openxmlformats.org/officeDocument/2006/relationships/theme" Target="theme/theme1.xml"></Relationship><Relationship Id="rId26" Type="http://schemas.openxmlformats.org/officeDocument/2006/relationships/slideMaster" Target="slideMasters/slideMaster2.xml"></Relationship><Relationship Id="rId28" Type="http://schemas.openxmlformats.org/officeDocument/2006/relationships/handoutMaster" Target="handoutMasters/handoutMaster1.xml"></Relationship><Relationship Id="rId30" Type="http://schemas.openxmlformats.org/officeDocument/2006/relationships/notesMaster" Target="notesMasters/notesMaster1.xml"></Relationship><Relationship Id="rId32" Type="http://schemas.openxmlformats.org/officeDocument/2006/relationships/slide" Target="slides/slide1.xml"></Relationship><Relationship Id="rId33" Type="http://schemas.openxmlformats.org/officeDocument/2006/relationships/slide" Target="slides/slide2.xml"></Relationship><Relationship Id="rId34" Type="http://schemas.openxmlformats.org/officeDocument/2006/relationships/slide" Target="slides/slide3.xml"></Relationship><Relationship Id="rId35" Type="http://schemas.openxmlformats.org/officeDocument/2006/relationships/slide" Target="slides/slide4.xml"></Relationship><Relationship Id="rId36" Type="http://schemas.openxmlformats.org/officeDocument/2006/relationships/slide" Target="slides/slide5.xml"></Relationship><Relationship Id="rId37" Type="http://schemas.openxmlformats.org/officeDocument/2006/relationships/slide" Target="slides/slide6.xml"></Relationship><Relationship Id="rId38" Type="http://schemas.openxmlformats.org/officeDocument/2006/relationships/slide" Target="slides/slide7.xml"></Relationship><Relationship Id="rId39" Type="http://schemas.openxmlformats.org/officeDocument/2006/relationships/slide" Target="slides/slide8.xml"></Relationship><Relationship Id="rId40" Type="http://schemas.openxmlformats.org/officeDocument/2006/relationships/slide" Target="slides/slide9.xml"></Relationship><Relationship Id="rId41" Type="http://schemas.openxmlformats.org/officeDocument/2006/relationships/slide" Target="slides/slide10.xml"></Relationship><Relationship Id="rId42" Type="http://schemas.openxmlformats.org/officeDocument/2006/relationships/slide" Target="slides/slide11.xml"></Relationship><Relationship Id="rId43" Type="http://schemas.openxmlformats.org/officeDocument/2006/relationships/slide" Target="slides/slide12.xml"></Relationship><Relationship Id="rId44" Type="http://schemas.openxmlformats.org/officeDocument/2006/relationships/slide" Target="slides/slide13.xml"></Relationship><Relationship Id="rId45" Type="http://schemas.openxmlformats.org/officeDocument/2006/relationships/slide" Target="slides/slide14.xml"></Relationship><Relationship Id="rId46" Type="http://schemas.openxmlformats.org/officeDocument/2006/relationships/slide" Target="slides/slide15.xml"></Relationship><Relationship Id="rId48" Type="http://schemas.openxmlformats.org/officeDocument/2006/relationships/slide" Target="slides/slide16.xml"></Relationship><Relationship Id="rId50" Type="http://schemas.openxmlformats.org/officeDocument/2006/relationships/slide" Target="slides/slide17.xml"></Relationship><Relationship Id="rId52" Type="http://schemas.openxmlformats.org/officeDocument/2006/relationships/slide" Target="slides/slide18.xml"></Relationship><Relationship Id="rId53" Type="http://schemas.openxmlformats.org/officeDocument/2006/relationships/viewProps" Target="viewProps.xml"></Relationship><Relationship Id="rId54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4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15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16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17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도형 285"/>
          <p:cNvCxnSpPr>
            <a:stCxn id="5" idx="2"/>
          </p:cNvCxnSpPr>
          <p:nvPr/>
        </p:nvCxnSpPr>
        <p:spPr>
          <a:xfrm rot="0" flipH="1">
            <a:off x="1200150" y="1637665"/>
            <a:ext cx="27940" cy="187769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도형 295"/>
          <p:cNvCxnSpPr/>
          <p:nvPr/>
        </p:nvCxnSpPr>
        <p:spPr>
          <a:xfrm rot="0">
            <a:off x="11357610" y="3632200"/>
            <a:ext cx="6350" cy="78676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도형 133"/>
          <p:cNvCxnSpPr/>
          <p:nvPr/>
        </p:nvCxnSpPr>
        <p:spPr>
          <a:xfrm rot="0">
            <a:off x="3298825" y="3355340"/>
            <a:ext cx="6350" cy="78676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도형 132"/>
          <p:cNvCxnSpPr/>
          <p:nvPr/>
        </p:nvCxnSpPr>
        <p:spPr>
          <a:xfrm rot="0">
            <a:off x="815340" y="3973195"/>
            <a:ext cx="635" cy="67818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도형 131"/>
          <p:cNvCxnSpPr/>
          <p:nvPr/>
        </p:nvCxnSpPr>
        <p:spPr>
          <a:xfrm rot="0">
            <a:off x="2029460" y="3935730"/>
            <a:ext cx="635" cy="146558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도형 127"/>
          <p:cNvCxnSpPr/>
          <p:nvPr/>
        </p:nvCxnSpPr>
        <p:spPr>
          <a:xfrm rot="0">
            <a:off x="1238250" y="1488440"/>
            <a:ext cx="4691380" cy="63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도형 125"/>
          <p:cNvCxnSpPr/>
          <p:nvPr/>
        </p:nvCxnSpPr>
        <p:spPr>
          <a:xfrm rot="0">
            <a:off x="3536315" y="1440815"/>
            <a:ext cx="635" cy="111950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도형 5"/>
          <p:cNvSpPr>
            <a:spLocks/>
          </p:cNvSpPr>
          <p:nvPr/>
        </p:nvSpPr>
        <p:spPr>
          <a:xfrm>
            <a:off x="235585" y="1309370"/>
            <a:ext cx="1983740" cy="328930"/>
          </a:xfrm>
          <a:prstGeom prst="rect"/>
          <a:solidFill>
            <a:schemeClr val="accent5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로그인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7" name="도형 7"/>
          <p:cNvSpPr>
            <a:spLocks/>
          </p:cNvSpPr>
          <p:nvPr/>
        </p:nvSpPr>
        <p:spPr>
          <a:xfrm rot="0">
            <a:off x="1447800" y="3816985"/>
            <a:ext cx="1175385" cy="363220"/>
          </a:xfrm>
          <a:prstGeom prst="rect"/>
          <a:solidFill>
            <a:schemeClr val="tx1">
              <a:lumMod val="65000"/>
              <a:lumOff val="3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이력서 관리</a:t>
            </a:r>
            <a:r>
              <a:rPr lang="ko-KR" sz="1200">
                <a:latin typeface="맑은 고딕" charset="0"/>
                <a:ea typeface="맑은 고딕" charset="0"/>
              </a:rPr>
              <a:t> 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8" name="도형 8"/>
          <p:cNvSpPr>
            <a:spLocks/>
          </p:cNvSpPr>
          <p:nvPr/>
        </p:nvSpPr>
        <p:spPr>
          <a:xfrm rot="0">
            <a:off x="2752725" y="3357880"/>
            <a:ext cx="1172210" cy="368300"/>
          </a:xfrm>
          <a:prstGeom prst="rect"/>
          <a:solidFill>
            <a:schemeClr val="tx1">
              <a:lumMod val="65000"/>
              <a:lumOff val="3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구직정보확인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1" name="도형 11"/>
          <p:cNvSpPr>
            <a:spLocks/>
          </p:cNvSpPr>
          <p:nvPr/>
        </p:nvSpPr>
        <p:spPr>
          <a:xfrm rot="0">
            <a:off x="2763520" y="3836670"/>
            <a:ext cx="1142365" cy="343535"/>
          </a:xfrm>
          <a:prstGeom prst="rect"/>
          <a:solidFill>
            <a:schemeClr val="bg2">
              <a:lumMod val="90000"/>
              <a:lumOff val="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알바 상세조회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3"/>
          <p:cNvSpPr>
            <a:spLocks/>
          </p:cNvSpPr>
          <p:nvPr/>
        </p:nvSpPr>
        <p:spPr>
          <a:xfrm rot="0">
            <a:off x="186055" y="5826125"/>
            <a:ext cx="3700780" cy="321310"/>
          </a:xfrm>
          <a:prstGeom prst="rect"/>
          <a:solidFill>
            <a:schemeClr val="accent2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200">
                <a:solidFill>
                  <a:schemeClr val="bg1"/>
                </a:solidFill>
                <a:latin typeface="맑은 고딕" charset="0"/>
                <a:ea typeface="맑은 고딕" charset="0"/>
              </a:rPr>
              <a:t>개인회원</a:t>
            </a:r>
            <a:r>
              <a:rPr lang="ko-KR" sz="120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200">
                <a:solidFill>
                  <a:schemeClr val="bg1"/>
                </a:solidFill>
                <a:latin typeface="맑은 고딕" charset="0"/>
                <a:ea typeface="맑은 고딕" charset="0"/>
              </a:rPr>
              <a:t>이용</a:t>
            </a:r>
            <a:r>
              <a:rPr lang="ko-KR" sz="120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2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14"/>
          <p:cNvSpPr>
            <a:spLocks/>
          </p:cNvSpPr>
          <p:nvPr/>
        </p:nvSpPr>
        <p:spPr>
          <a:xfrm rot="0">
            <a:off x="4010025" y="5824855"/>
            <a:ext cx="3648710" cy="321310"/>
          </a:xfrm>
          <a:prstGeom prst="rect"/>
          <a:solidFill>
            <a:schemeClr val="accent6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200">
                <a:solidFill>
                  <a:schemeClr val="bg1"/>
                </a:solidFill>
                <a:latin typeface="맑은 고딕" charset="0"/>
                <a:ea typeface="맑은 고딕" charset="0"/>
              </a:rPr>
              <a:t>기업회원 이용</a:t>
            </a:r>
            <a:endParaRPr lang="ko-KR" altLang="en-US" sz="12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25"/>
          <p:cNvSpPr>
            <a:spLocks/>
          </p:cNvSpPr>
          <p:nvPr/>
        </p:nvSpPr>
        <p:spPr>
          <a:xfrm rot="0">
            <a:off x="1466850" y="4709795"/>
            <a:ext cx="1136650" cy="363220"/>
          </a:xfrm>
          <a:prstGeom prst="rect"/>
          <a:solidFill>
            <a:schemeClr val="bg2">
              <a:lumMod val="90000"/>
              <a:lumOff val="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이력서 수정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6"/>
          <p:cNvSpPr>
            <a:spLocks/>
          </p:cNvSpPr>
          <p:nvPr/>
        </p:nvSpPr>
        <p:spPr>
          <a:xfrm rot="0">
            <a:off x="1466850" y="5137150"/>
            <a:ext cx="1142365" cy="363220"/>
          </a:xfrm>
          <a:prstGeom prst="rect"/>
          <a:solidFill>
            <a:schemeClr val="bg2">
              <a:lumMod val="90000"/>
              <a:lumOff val="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이력서 삭제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50"/>
          <p:cNvSpPr>
            <a:spLocks/>
          </p:cNvSpPr>
          <p:nvPr/>
        </p:nvSpPr>
        <p:spPr>
          <a:xfrm rot="0">
            <a:off x="1470025" y="4298950"/>
            <a:ext cx="1130935" cy="363220"/>
          </a:xfrm>
          <a:prstGeom prst="rect"/>
          <a:solidFill>
            <a:schemeClr val="bg2">
              <a:lumMod val="90000"/>
              <a:lumOff val="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이력서 등록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75"/>
          <p:cNvSpPr>
            <a:spLocks/>
          </p:cNvSpPr>
          <p:nvPr/>
        </p:nvSpPr>
        <p:spPr>
          <a:xfrm rot="0">
            <a:off x="9273540" y="3383915"/>
            <a:ext cx="1296035" cy="368300"/>
          </a:xfrm>
          <a:prstGeom prst="rect"/>
          <a:solidFill>
            <a:schemeClr val="tx1">
              <a:lumMod val="65000"/>
              <a:lumOff val="3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가이드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2" name="도형 76"/>
          <p:cNvSpPr>
            <a:spLocks/>
          </p:cNvSpPr>
          <p:nvPr/>
        </p:nvSpPr>
        <p:spPr>
          <a:xfrm rot="0">
            <a:off x="10719435" y="3386455"/>
            <a:ext cx="1296035" cy="368300"/>
          </a:xfrm>
          <a:prstGeom prst="rect"/>
          <a:solidFill>
            <a:schemeClr val="tx1">
              <a:lumMod val="65000"/>
              <a:lumOff val="3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Q &amp; A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3" name="도형 77"/>
          <p:cNvSpPr>
            <a:spLocks/>
          </p:cNvSpPr>
          <p:nvPr/>
        </p:nvSpPr>
        <p:spPr>
          <a:xfrm>
            <a:off x="2571750" y="1770380"/>
            <a:ext cx="1906270" cy="368300"/>
          </a:xfrm>
          <a:prstGeom prst="rect"/>
          <a:solidFill>
            <a:schemeClr val="accent5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기업회원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4" name="도형 78"/>
          <p:cNvSpPr>
            <a:spLocks/>
          </p:cNvSpPr>
          <p:nvPr/>
        </p:nvSpPr>
        <p:spPr>
          <a:xfrm>
            <a:off x="2558415" y="1306830"/>
            <a:ext cx="1932305" cy="347345"/>
          </a:xfrm>
          <a:prstGeom prst="rect"/>
          <a:solidFill>
            <a:schemeClr val="accent5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개인회원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5" name="도형 88"/>
          <p:cNvSpPr>
            <a:spLocks/>
          </p:cNvSpPr>
          <p:nvPr/>
        </p:nvSpPr>
        <p:spPr>
          <a:xfrm>
            <a:off x="4808220" y="1305560"/>
            <a:ext cx="2649855" cy="327660"/>
          </a:xfrm>
          <a:prstGeom prst="rect"/>
          <a:solidFill>
            <a:schemeClr val="accent5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회원가입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7" name="도형 90"/>
          <p:cNvSpPr>
            <a:spLocks/>
          </p:cNvSpPr>
          <p:nvPr/>
        </p:nvSpPr>
        <p:spPr>
          <a:xfrm rot="0">
            <a:off x="7831455" y="3381375"/>
            <a:ext cx="1296035" cy="368300"/>
          </a:xfrm>
          <a:prstGeom prst="rect"/>
          <a:solidFill>
            <a:schemeClr val="tx1">
              <a:lumMod val="65000"/>
              <a:lumOff val="3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공지사항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8" name="도형 176"/>
          <p:cNvSpPr>
            <a:spLocks/>
          </p:cNvSpPr>
          <p:nvPr/>
        </p:nvSpPr>
        <p:spPr>
          <a:xfrm>
            <a:off x="2571750" y="2292350"/>
            <a:ext cx="1918970" cy="335280"/>
          </a:xfrm>
          <a:prstGeom prst="rect"/>
          <a:solidFill>
            <a:schemeClr val="accent5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관리자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3" name="도형 166"/>
          <p:cNvSpPr>
            <a:spLocks/>
          </p:cNvSpPr>
          <p:nvPr/>
        </p:nvSpPr>
        <p:spPr>
          <a:xfrm rot="0">
            <a:off x="190500" y="3352800"/>
            <a:ext cx="2439035" cy="363220"/>
          </a:xfrm>
          <a:prstGeom prst="rect"/>
          <a:solidFill>
            <a:schemeClr val="tx1">
              <a:lumMod val="65000"/>
              <a:lumOff val="3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마이메뉴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4" name="도형 167"/>
          <p:cNvSpPr>
            <a:spLocks/>
          </p:cNvSpPr>
          <p:nvPr/>
        </p:nvSpPr>
        <p:spPr>
          <a:xfrm rot="0">
            <a:off x="169545" y="3820795"/>
            <a:ext cx="1164590" cy="363220"/>
          </a:xfrm>
          <a:prstGeom prst="rect"/>
          <a:solidFill>
            <a:schemeClr val="tx1">
              <a:lumMod val="65000"/>
              <a:lumOff val="3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회원정보관리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5" name="도형 168"/>
          <p:cNvSpPr>
            <a:spLocks/>
          </p:cNvSpPr>
          <p:nvPr/>
        </p:nvSpPr>
        <p:spPr>
          <a:xfrm rot="0">
            <a:off x="167005" y="4307840"/>
            <a:ext cx="1138555" cy="363220"/>
          </a:xfrm>
          <a:prstGeom prst="rect"/>
          <a:solidFill>
            <a:schemeClr val="bg2">
              <a:lumMod val="90000"/>
              <a:lumOff val="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개인정보 수정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61"/>
          <p:cNvSpPr txBox="1">
            <a:spLocks/>
          </p:cNvSpPr>
          <p:nvPr/>
        </p:nvSpPr>
        <p:spPr>
          <a:xfrm rot="0">
            <a:off x="3940810" y="345440"/>
            <a:ext cx="444182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알바천국 메뉴구조도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7" name="도형 62"/>
          <p:cNvCxnSpPr/>
          <p:nvPr/>
        </p:nvCxnSpPr>
        <p:spPr>
          <a:xfrm rot="0">
            <a:off x="3942080" y="800100"/>
            <a:ext cx="4436110" cy="1270"/>
          </a:xfrm>
          <a:prstGeom prst="line"/>
          <a:ln w="63500" cap="flat" cmpd="sng">
            <a:solidFill>
              <a:schemeClr val="accent1">
                <a:lumMod val="5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도형 142"/>
          <p:cNvSpPr>
            <a:spLocks/>
          </p:cNvSpPr>
          <p:nvPr/>
        </p:nvSpPr>
        <p:spPr>
          <a:xfrm rot="0">
            <a:off x="6524625" y="3162300"/>
            <a:ext cx="1955165" cy="219710"/>
          </a:xfrm>
          <a:prstGeom prst="bentConnector2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61" name="도형 143"/>
          <p:cNvSpPr>
            <a:spLocks/>
          </p:cNvSpPr>
          <p:nvPr/>
        </p:nvSpPr>
        <p:spPr>
          <a:xfrm rot="0">
            <a:off x="8477250" y="3162300"/>
            <a:ext cx="1444625" cy="222250"/>
          </a:xfrm>
          <a:prstGeom prst="bentConnector2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62" name="도형 144"/>
          <p:cNvSpPr>
            <a:spLocks/>
          </p:cNvSpPr>
          <p:nvPr/>
        </p:nvSpPr>
        <p:spPr>
          <a:xfrm rot="0">
            <a:off x="9915525" y="3162300"/>
            <a:ext cx="1452245" cy="224790"/>
          </a:xfrm>
          <a:prstGeom prst="bentConnector2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73" name="도형 227"/>
          <p:cNvSpPr>
            <a:spLocks/>
          </p:cNvSpPr>
          <p:nvPr/>
        </p:nvSpPr>
        <p:spPr>
          <a:xfrm rot="0">
            <a:off x="179070" y="4718050"/>
            <a:ext cx="1126490" cy="363220"/>
          </a:xfrm>
          <a:prstGeom prst="rect"/>
          <a:solidFill>
            <a:schemeClr val="bg2">
              <a:lumMod val="90000"/>
              <a:lumOff val="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개인</a:t>
            </a:r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 등록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5" name="도형 269"/>
          <p:cNvCxnSpPr/>
          <p:nvPr/>
        </p:nvCxnSpPr>
        <p:spPr>
          <a:xfrm rot="0">
            <a:off x="7104380" y="3379470"/>
            <a:ext cx="6350" cy="78676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도형 270"/>
          <p:cNvCxnSpPr/>
          <p:nvPr/>
        </p:nvCxnSpPr>
        <p:spPr>
          <a:xfrm rot="0">
            <a:off x="4620895" y="3997325"/>
            <a:ext cx="635" cy="67818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도형 271"/>
          <p:cNvCxnSpPr/>
          <p:nvPr/>
        </p:nvCxnSpPr>
        <p:spPr>
          <a:xfrm rot="0">
            <a:off x="5835015" y="3959860"/>
            <a:ext cx="635" cy="146558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도형 272"/>
          <p:cNvSpPr>
            <a:spLocks/>
          </p:cNvSpPr>
          <p:nvPr/>
        </p:nvSpPr>
        <p:spPr>
          <a:xfrm rot="0">
            <a:off x="5253355" y="3841115"/>
            <a:ext cx="1175385" cy="363220"/>
          </a:xfrm>
          <a:prstGeom prst="rect"/>
          <a:solidFill>
            <a:schemeClr val="tx1">
              <a:lumMod val="65000"/>
              <a:lumOff val="3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채용공고 관리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79" name="도형 273"/>
          <p:cNvSpPr>
            <a:spLocks/>
          </p:cNvSpPr>
          <p:nvPr/>
        </p:nvSpPr>
        <p:spPr>
          <a:xfrm rot="0">
            <a:off x="6558280" y="3382010"/>
            <a:ext cx="1172210" cy="368300"/>
          </a:xfrm>
          <a:prstGeom prst="rect"/>
          <a:solidFill>
            <a:schemeClr val="tx1">
              <a:lumMod val="65000"/>
              <a:lumOff val="3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구직정보확인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80" name="도형 274"/>
          <p:cNvSpPr>
            <a:spLocks/>
          </p:cNvSpPr>
          <p:nvPr/>
        </p:nvSpPr>
        <p:spPr>
          <a:xfrm rot="0">
            <a:off x="6569075" y="3860800"/>
            <a:ext cx="1142365" cy="343535"/>
          </a:xfrm>
          <a:prstGeom prst="rect"/>
          <a:solidFill>
            <a:schemeClr val="bg2">
              <a:lumMod val="90000"/>
              <a:lumOff val="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구직자</a:t>
            </a: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 상세조회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1" name="도형 275"/>
          <p:cNvSpPr>
            <a:spLocks/>
          </p:cNvSpPr>
          <p:nvPr/>
        </p:nvSpPr>
        <p:spPr>
          <a:xfrm rot="0">
            <a:off x="5272405" y="4733925"/>
            <a:ext cx="1136650" cy="363220"/>
          </a:xfrm>
          <a:prstGeom prst="rect"/>
          <a:solidFill>
            <a:schemeClr val="bg2">
              <a:lumMod val="90000"/>
              <a:lumOff val="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채용공고</a:t>
            </a:r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수</a:t>
            </a:r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정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2" name="도형 276"/>
          <p:cNvSpPr>
            <a:spLocks/>
          </p:cNvSpPr>
          <p:nvPr/>
        </p:nvSpPr>
        <p:spPr>
          <a:xfrm rot="0">
            <a:off x="5272405" y="5161280"/>
            <a:ext cx="1142365" cy="363220"/>
          </a:xfrm>
          <a:prstGeom prst="rect"/>
          <a:solidFill>
            <a:schemeClr val="bg2">
              <a:lumMod val="90000"/>
              <a:lumOff val="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채용공고 </a:t>
            </a:r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3" name="도형 277"/>
          <p:cNvSpPr>
            <a:spLocks/>
          </p:cNvSpPr>
          <p:nvPr/>
        </p:nvSpPr>
        <p:spPr>
          <a:xfrm rot="0">
            <a:off x="5275580" y="4323080"/>
            <a:ext cx="1130935" cy="363220"/>
          </a:xfrm>
          <a:prstGeom prst="rect"/>
          <a:solidFill>
            <a:schemeClr val="bg2">
              <a:lumMod val="90000"/>
              <a:lumOff val="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채용공고</a:t>
            </a:r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 등록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4" name="도형 278"/>
          <p:cNvSpPr>
            <a:spLocks/>
          </p:cNvSpPr>
          <p:nvPr/>
        </p:nvSpPr>
        <p:spPr>
          <a:xfrm rot="0">
            <a:off x="3996055" y="3376930"/>
            <a:ext cx="2439035" cy="363220"/>
          </a:xfrm>
          <a:prstGeom prst="rect"/>
          <a:solidFill>
            <a:schemeClr val="tx1">
              <a:lumMod val="65000"/>
              <a:lumOff val="3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마이메뉴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85" name="도형 279"/>
          <p:cNvSpPr>
            <a:spLocks/>
          </p:cNvSpPr>
          <p:nvPr/>
        </p:nvSpPr>
        <p:spPr>
          <a:xfrm rot="0">
            <a:off x="3975100" y="3844925"/>
            <a:ext cx="1164590" cy="363220"/>
          </a:xfrm>
          <a:prstGeom prst="rect"/>
          <a:solidFill>
            <a:schemeClr val="tx1">
              <a:lumMod val="65000"/>
              <a:lumOff val="35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기업</a:t>
            </a:r>
            <a:r>
              <a:rPr lang="ko-KR" sz="1200">
                <a:latin typeface="맑은 고딕" charset="0"/>
                <a:ea typeface="맑은 고딕" charset="0"/>
              </a:rPr>
              <a:t>정보관리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86" name="도형 280"/>
          <p:cNvSpPr>
            <a:spLocks/>
          </p:cNvSpPr>
          <p:nvPr/>
        </p:nvSpPr>
        <p:spPr>
          <a:xfrm rot="0">
            <a:off x="3972560" y="4331970"/>
            <a:ext cx="1138555" cy="363220"/>
          </a:xfrm>
          <a:prstGeom prst="rect"/>
          <a:solidFill>
            <a:schemeClr val="bg2">
              <a:lumMod val="90000"/>
              <a:lumOff val="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기업</a:t>
            </a:r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 수정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7" name="도형 281"/>
          <p:cNvSpPr>
            <a:spLocks/>
          </p:cNvSpPr>
          <p:nvPr/>
        </p:nvSpPr>
        <p:spPr>
          <a:xfrm rot="0">
            <a:off x="3984625" y="4742180"/>
            <a:ext cx="1126490" cy="363220"/>
          </a:xfrm>
          <a:prstGeom prst="rect"/>
          <a:solidFill>
            <a:schemeClr val="bg2">
              <a:lumMod val="90000"/>
              <a:lumOff val="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기업</a:t>
            </a:r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 등록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8" name="도형 282"/>
          <p:cNvSpPr>
            <a:spLocks/>
          </p:cNvSpPr>
          <p:nvPr/>
        </p:nvSpPr>
        <p:spPr>
          <a:xfrm rot="0">
            <a:off x="10734675" y="3837305"/>
            <a:ext cx="1267460" cy="343535"/>
          </a:xfrm>
          <a:prstGeom prst="rect"/>
          <a:solidFill>
            <a:schemeClr val="bg2">
              <a:lumMod val="90000"/>
              <a:lumOff val="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일반회원  Q&amp;A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도형 284"/>
          <p:cNvSpPr>
            <a:spLocks/>
          </p:cNvSpPr>
          <p:nvPr/>
        </p:nvSpPr>
        <p:spPr>
          <a:xfrm rot="0">
            <a:off x="10734675" y="4299585"/>
            <a:ext cx="1272540" cy="343535"/>
          </a:xfrm>
          <a:prstGeom prst="rect"/>
          <a:solidFill>
            <a:schemeClr val="bg2">
              <a:lumMod val="90000"/>
              <a:lumOff val="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기업회원  Q&amp;A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1" name="도형 286"/>
          <p:cNvSpPr>
            <a:spLocks/>
          </p:cNvSpPr>
          <p:nvPr/>
        </p:nvSpPr>
        <p:spPr>
          <a:xfrm rot="0">
            <a:off x="1209675" y="3162300"/>
            <a:ext cx="2138680" cy="196215"/>
          </a:xfrm>
          <a:prstGeom prst="bentConnector2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2" name="도형 287"/>
          <p:cNvSpPr>
            <a:spLocks/>
          </p:cNvSpPr>
          <p:nvPr/>
        </p:nvSpPr>
        <p:spPr>
          <a:xfrm rot="0">
            <a:off x="3267075" y="3162300"/>
            <a:ext cx="1948815" cy="215265"/>
          </a:xfrm>
          <a:prstGeom prst="bentConnector2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3" name="도형 288"/>
          <p:cNvSpPr>
            <a:spLocks/>
          </p:cNvSpPr>
          <p:nvPr/>
        </p:nvSpPr>
        <p:spPr>
          <a:xfrm rot="0">
            <a:off x="4676775" y="3162300"/>
            <a:ext cx="2467610" cy="220345"/>
          </a:xfrm>
          <a:prstGeom prst="bentConnector2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>
            <a:spLocks/>
          </p:cNvSpPr>
          <p:nvPr/>
        </p:nvSpPr>
        <p:spPr>
          <a:xfrm rot="0">
            <a:off x="421005" y="982345"/>
            <a:ext cx="2247265" cy="32893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회원가입 / 로그인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4762500" y="571500"/>
            <a:ext cx="442976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solidFill>
                  <a:srgbClr val="000000"/>
                </a:solidFill>
                <a:latin typeface="맑은 고딕" charset="0"/>
                <a:ea typeface="맑은 고딕" charset="0"/>
              </a:rPr>
              <a:t>프로세스 흐름도</a:t>
            </a:r>
            <a:r>
              <a:rPr lang="ko-KR" sz="1600">
                <a:solidFill>
                  <a:srgbClr val="000000"/>
                </a:solidFill>
                <a:latin typeface="맑은 고딕" charset="0"/>
                <a:ea typeface="맑은 고딕" charset="0"/>
              </a:rPr>
              <a:t> (관리자) - 구인정보확인</a:t>
            </a:r>
            <a:endParaRPr lang="ko-KR" altLang="en-US" sz="16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8" name="Rect 0"/>
          <p:cNvCxnSpPr/>
          <p:nvPr/>
        </p:nvCxnSpPr>
        <p:spPr>
          <a:xfrm rot="0">
            <a:off x="4751705" y="1026160"/>
            <a:ext cx="4436110" cy="1270"/>
          </a:xfrm>
          <a:prstGeom prst="line"/>
          <a:ln w="63500" cap="flat" cmpd="sng">
            <a:solidFill>
              <a:schemeClr val="accent1">
                <a:lumMod val="5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도형 116"/>
          <p:cNvSpPr>
            <a:spLocks/>
          </p:cNvSpPr>
          <p:nvPr/>
        </p:nvSpPr>
        <p:spPr>
          <a:xfrm rot="0">
            <a:off x="421640" y="448945"/>
            <a:ext cx="2259330" cy="368300"/>
          </a:xfrm>
          <a:prstGeom prst="rect"/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기업회원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4" name="도형 214"/>
          <p:cNvCxnSpPr/>
          <p:nvPr/>
        </p:nvCxnSpPr>
        <p:spPr>
          <a:xfrm rot="0">
            <a:off x="7193915" y="2689860"/>
            <a:ext cx="635" cy="202311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도형 215"/>
          <p:cNvSpPr>
            <a:spLocks/>
          </p:cNvSpPr>
          <p:nvPr/>
        </p:nvSpPr>
        <p:spPr>
          <a:xfrm rot="0">
            <a:off x="4622165" y="2689860"/>
            <a:ext cx="5119370" cy="676910"/>
          </a:xfrm>
          <a:prstGeom prst="rect"/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bg2">
                <a:lumMod val="9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구인정보 게시글 조회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도형 216"/>
          <p:cNvSpPr>
            <a:spLocks/>
          </p:cNvSpPr>
          <p:nvPr/>
        </p:nvSpPr>
        <p:spPr>
          <a:xfrm rot="0">
            <a:off x="4622165" y="3642995"/>
            <a:ext cx="5119370" cy="676910"/>
          </a:xfrm>
          <a:prstGeom prst="rect"/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bg2">
                <a:lumMod val="9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구인정보 게시글 정보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301"/>
          <p:cNvSpPr>
            <a:spLocks/>
          </p:cNvSpPr>
          <p:nvPr/>
        </p:nvSpPr>
        <p:spPr>
          <a:xfrm rot="0">
            <a:off x="408305" y="1983105"/>
            <a:ext cx="2272665" cy="368300"/>
          </a:xfrm>
          <a:prstGeom prst="rect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구</a:t>
            </a:r>
            <a:r>
              <a:rPr 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인</a:t>
            </a:r>
            <a:r>
              <a:rPr 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정보확인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도형 302"/>
          <p:cNvSpPr>
            <a:spLocks/>
          </p:cNvSpPr>
          <p:nvPr/>
        </p:nvSpPr>
        <p:spPr>
          <a:xfrm rot="0">
            <a:off x="421005" y="2517140"/>
            <a:ext cx="2263775" cy="36830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공지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303"/>
          <p:cNvSpPr>
            <a:spLocks/>
          </p:cNvSpPr>
          <p:nvPr/>
        </p:nvSpPr>
        <p:spPr>
          <a:xfrm rot="0">
            <a:off x="421005" y="3034030"/>
            <a:ext cx="2263775" cy="36830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Q&amp;A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304"/>
          <p:cNvSpPr>
            <a:spLocks/>
          </p:cNvSpPr>
          <p:nvPr/>
        </p:nvSpPr>
        <p:spPr>
          <a:xfrm rot="0">
            <a:off x="408305" y="3541395"/>
            <a:ext cx="2280285" cy="36830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가이드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305"/>
          <p:cNvSpPr>
            <a:spLocks/>
          </p:cNvSpPr>
          <p:nvPr/>
        </p:nvSpPr>
        <p:spPr>
          <a:xfrm rot="0">
            <a:off x="421640" y="1458595"/>
            <a:ext cx="2263140" cy="36322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마이 메뉴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762500" y="571500"/>
            <a:ext cx="442976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solidFill>
                  <a:srgbClr val="000000"/>
                </a:solidFill>
                <a:latin typeface="맑은 고딕" charset="0"/>
                <a:ea typeface="맑은 고딕" charset="0"/>
              </a:rPr>
              <a:t>프로세스 흐름도</a:t>
            </a:r>
            <a:r>
              <a:rPr lang="ko-KR" sz="1600">
                <a:solidFill>
                  <a:srgbClr val="000000"/>
                </a:solidFill>
                <a:latin typeface="맑은 고딕" charset="0"/>
                <a:ea typeface="맑은 고딕" charset="0"/>
              </a:rPr>
              <a:t> (관리자) - 공지</a:t>
            </a:r>
            <a:endParaRPr lang="ko-KR" altLang="en-US" sz="16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8" name="Rect 0"/>
          <p:cNvCxnSpPr/>
          <p:nvPr/>
        </p:nvCxnSpPr>
        <p:spPr>
          <a:xfrm rot="0">
            <a:off x="4751705" y="1026160"/>
            <a:ext cx="4436110" cy="1270"/>
          </a:xfrm>
          <a:prstGeom prst="line"/>
          <a:ln w="63500" cap="flat" cmpd="sng">
            <a:solidFill>
              <a:schemeClr val="accent1">
                <a:lumMod val="5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 0"/>
          <p:cNvSpPr>
            <a:spLocks/>
          </p:cNvSpPr>
          <p:nvPr/>
        </p:nvSpPr>
        <p:spPr>
          <a:xfrm rot="0">
            <a:off x="421640" y="448945"/>
            <a:ext cx="2259330" cy="368300"/>
          </a:xfrm>
          <a:prstGeom prst="rect"/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기업회원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도형 198"/>
          <p:cNvSpPr>
            <a:spLocks/>
          </p:cNvSpPr>
          <p:nvPr/>
        </p:nvSpPr>
        <p:spPr>
          <a:xfrm rot="0">
            <a:off x="4622165" y="3108960"/>
            <a:ext cx="5119370" cy="676910"/>
          </a:xfrm>
          <a:prstGeom prst="rect"/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bg2">
                <a:lumMod val="9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공지 조회 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306"/>
          <p:cNvSpPr>
            <a:spLocks/>
          </p:cNvSpPr>
          <p:nvPr/>
        </p:nvSpPr>
        <p:spPr>
          <a:xfrm rot="0">
            <a:off x="408305" y="1983105"/>
            <a:ext cx="2272665" cy="36830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구</a:t>
            </a: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인</a:t>
            </a: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정보확인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도형 307"/>
          <p:cNvSpPr>
            <a:spLocks/>
          </p:cNvSpPr>
          <p:nvPr/>
        </p:nvSpPr>
        <p:spPr>
          <a:xfrm rot="0">
            <a:off x="421005" y="2517140"/>
            <a:ext cx="2263775" cy="368300"/>
          </a:xfrm>
          <a:prstGeom prst="rect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공지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308"/>
          <p:cNvSpPr>
            <a:spLocks/>
          </p:cNvSpPr>
          <p:nvPr/>
        </p:nvSpPr>
        <p:spPr>
          <a:xfrm rot="0">
            <a:off x="421005" y="3034030"/>
            <a:ext cx="2263775" cy="36830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Q&amp;A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도형 309"/>
          <p:cNvSpPr>
            <a:spLocks/>
          </p:cNvSpPr>
          <p:nvPr/>
        </p:nvSpPr>
        <p:spPr>
          <a:xfrm rot="0">
            <a:off x="408305" y="3541395"/>
            <a:ext cx="2280285" cy="36830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가이드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310"/>
          <p:cNvSpPr>
            <a:spLocks/>
          </p:cNvSpPr>
          <p:nvPr/>
        </p:nvSpPr>
        <p:spPr>
          <a:xfrm rot="0">
            <a:off x="421640" y="1458595"/>
            <a:ext cx="2263140" cy="36322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마이 메뉴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311"/>
          <p:cNvSpPr>
            <a:spLocks/>
          </p:cNvSpPr>
          <p:nvPr/>
        </p:nvSpPr>
        <p:spPr>
          <a:xfrm rot="0">
            <a:off x="421005" y="982345"/>
            <a:ext cx="2247265" cy="32893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회원가입 / 로그인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762500" y="571500"/>
            <a:ext cx="4429760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프로세스 흐름도</a:t>
            </a:r>
            <a:r>
              <a:rPr 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 (기업회원) - Q&amp;A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8" name="Rect 0"/>
          <p:cNvCxnSpPr/>
          <p:nvPr/>
        </p:nvCxnSpPr>
        <p:spPr>
          <a:xfrm rot="0">
            <a:off x="4751705" y="1026160"/>
            <a:ext cx="4436110" cy="1270"/>
          </a:xfrm>
          <a:prstGeom prst="line"/>
          <a:ln w="63500" cap="flat" cmpd="sng">
            <a:solidFill>
              <a:schemeClr val="accent1">
                <a:lumMod val="5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도형 117"/>
          <p:cNvSpPr>
            <a:spLocks/>
          </p:cNvSpPr>
          <p:nvPr/>
        </p:nvSpPr>
        <p:spPr>
          <a:xfrm rot="0">
            <a:off x="421640" y="448945"/>
            <a:ext cx="2259330" cy="368300"/>
          </a:xfrm>
          <a:prstGeom prst="rect"/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기업회원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5" name="도형 195"/>
          <p:cNvCxnSpPr/>
          <p:nvPr/>
        </p:nvCxnSpPr>
        <p:spPr>
          <a:xfrm rot="0">
            <a:off x="7212965" y="2747010"/>
            <a:ext cx="635" cy="202311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도형 196"/>
          <p:cNvSpPr>
            <a:spLocks/>
          </p:cNvSpPr>
          <p:nvPr/>
        </p:nvSpPr>
        <p:spPr>
          <a:xfrm rot="0">
            <a:off x="4641215" y="2747010"/>
            <a:ext cx="5119370" cy="676910"/>
          </a:xfrm>
          <a:prstGeom prst="rect"/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bg2">
                <a:lumMod val="9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질문 작성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197"/>
          <p:cNvSpPr>
            <a:spLocks/>
          </p:cNvSpPr>
          <p:nvPr/>
        </p:nvSpPr>
        <p:spPr>
          <a:xfrm rot="0">
            <a:off x="4645025" y="3648710"/>
            <a:ext cx="5119370" cy="676910"/>
          </a:xfrm>
          <a:prstGeom prst="rect"/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bg2">
                <a:lumMod val="9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답변 조회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도형 312"/>
          <p:cNvSpPr>
            <a:spLocks/>
          </p:cNvSpPr>
          <p:nvPr/>
        </p:nvSpPr>
        <p:spPr>
          <a:xfrm rot="0">
            <a:off x="408305" y="1983105"/>
            <a:ext cx="2272665" cy="36830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구</a:t>
            </a: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인</a:t>
            </a: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정보확인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313"/>
          <p:cNvSpPr>
            <a:spLocks/>
          </p:cNvSpPr>
          <p:nvPr/>
        </p:nvSpPr>
        <p:spPr>
          <a:xfrm rot="0">
            <a:off x="421005" y="2517140"/>
            <a:ext cx="2263775" cy="36830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공지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314"/>
          <p:cNvSpPr>
            <a:spLocks/>
          </p:cNvSpPr>
          <p:nvPr/>
        </p:nvSpPr>
        <p:spPr>
          <a:xfrm rot="0">
            <a:off x="421005" y="3034030"/>
            <a:ext cx="2263775" cy="368300"/>
          </a:xfrm>
          <a:prstGeom prst="rect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Q&amp;A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315"/>
          <p:cNvSpPr>
            <a:spLocks/>
          </p:cNvSpPr>
          <p:nvPr/>
        </p:nvSpPr>
        <p:spPr>
          <a:xfrm rot="0">
            <a:off x="408305" y="3541395"/>
            <a:ext cx="2280285" cy="36830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가이드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316"/>
          <p:cNvSpPr>
            <a:spLocks/>
          </p:cNvSpPr>
          <p:nvPr/>
        </p:nvSpPr>
        <p:spPr>
          <a:xfrm rot="0">
            <a:off x="421640" y="1458595"/>
            <a:ext cx="2263140" cy="36322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마이 메뉴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317"/>
          <p:cNvSpPr>
            <a:spLocks/>
          </p:cNvSpPr>
          <p:nvPr/>
        </p:nvSpPr>
        <p:spPr>
          <a:xfrm rot="0">
            <a:off x="421005" y="982345"/>
            <a:ext cx="2247265" cy="32893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회원가입 / 로그인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762500" y="571500"/>
            <a:ext cx="4429760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프로세스 흐름도</a:t>
            </a:r>
            <a:r>
              <a:rPr 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 (기업회원) - 가이드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8" name="Rect 0"/>
          <p:cNvCxnSpPr/>
          <p:nvPr/>
        </p:nvCxnSpPr>
        <p:spPr>
          <a:xfrm rot="0">
            <a:off x="4751705" y="1026160"/>
            <a:ext cx="4436110" cy="1270"/>
          </a:xfrm>
          <a:prstGeom prst="line"/>
          <a:ln w="63500" cap="flat" cmpd="sng">
            <a:solidFill>
              <a:schemeClr val="accent1">
                <a:lumMod val="5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 0"/>
          <p:cNvSpPr>
            <a:spLocks/>
          </p:cNvSpPr>
          <p:nvPr/>
        </p:nvSpPr>
        <p:spPr>
          <a:xfrm rot="0">
            <a:off x="421640" y="448945"/>
            <a:ext cx="2259330" cy="368300"/>
          </a:xfrm>
          <a:prstGeom prst="rect"/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기업회원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194"/>
          <p:cNvSpPr>
            <a:spLocks/>
          </p:cNvSpPr>
          <p:nvPr/>
        </p:nvSpPr>
        <p:spPr>
          <a:xfrm rot="0">
            <a:off x="4622165" y="3108960"/>
            <a:ext cx="5119370" cy="676910"/>
          </a:xfrm>
          <a:prstGeom prst="rect"/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bg2">
                <a:lumMod val="9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기업회원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가이드 조회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도형 318"/>
          <p:cNvSpPr>
            <a:spLocks/>
          </p:cNvSpPr>
          <p:nvPr/>
        </p:nvSpPr>
        <p:spPr>
          <a:xfrm rot="0">
            <a:off x="408305" y="1983105"/>
            <a:ext cx="2272665" cy="36830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구</a:t>
            </a: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인</a:t>
            </a: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정보확인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319"/>
          <p:cNvSpPr>
            <a:spLocks/>
          </p:cNvSpPr>
          <p:nvPr/>
        </p:nvSpPr>
        <p:spPr>
          <a:xfrm rot="0">
            <a:off x="421005" y="2517140"/>
            <a:ext cx="2263775" cy="36830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공지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도형 320"/>
          <p:cNvSpPr>
            <a:spLocks/>
          </p:cNvSpPr>
          <p:nvPr/>
        </p:nvSpPr>
        <p:spPr>
          <a:xfrm rot="0">
            <a:off x="421005" y="3034030"/>
            <a:ext cx="2263775" cy="36830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Q&amp;A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321"/>
          <p:cNvSpPr>
            <a:spLocks/>
          </p:cNvSpPr>
          <p:nvPr/>
        </p:nvSpPr>
        <p:spPr>
          <a:xfrm rot="0">
            <a:off x="408305" y="3541395"/>
            <a:ext cx="2280285" cy="368300"/>
          </a:xfrm>
          <a:prstGeom prst="rect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가이드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322"/>
          <p:cNvSpPr>
            <a:spLocks/>
          </p:cNvSpPr>
          <p:nvPr/>
        </p:nvSpPr>
        <p:spPr>
          <a:xfrm rot="0">
            <a:off x="421640" y="1458595"/>
            <a:ext cx="2263140" cy="36322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마이 메뉴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323"/>
          <p:cNvSpPr>
            <a:spLocks/>
          </p:cNvSpPr>
          <p:nvPr/>
        </p:nvSpPr>
        <p:spPr>
          <a:xfrm rot="0">
            <a:off x="421005" y="982345"/>
            <a:ext cx="2247265" cy="32893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회원가입 / 로그인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 0"/>
          <p:cNvSpPr>
            <a:spLocks/>
          </p:cNvSpPr>
          <p:nvPr/>
        </p:nvSpPr>
        <p:spPr>
          <a:xfrm rot="0">
            <a:off x="421640" y="448945"/>
            <a:ext cx="2259330" cy="368300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421005" y="982345"/>
            <a:ext cx="2247265" cy="328930"/>
          </a:xfrm>
          <a:prstGeom prst="rect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회원가입 / 로그인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433070" y="1482090"/>
            <a:ext cx="2263775" cy="36830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공지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433070" y="1998980"/>
            <a:ext cx="2263775" cy="36830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Q&amp;A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420370" y="2506345"/>
            <a:ext cx="2280285" cy="36830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가이드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4868545" y="1806575"/>
            <a:ext cx="4418330" cy="704215"/>
          </a:xfrm>
          <a:prstGeom prst="rect"/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관리자 계정 로그인 / 생성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3524250" y="3423285"/>
            <a:ext cx="2944495" cy="704215"/>
          </a:xfrm>
          <a:prstGeom prst="rect"/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아이디 / 비밀번호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7683500" y="3431540"/>
            <a:ext cx="2963545" cy="704215"/>
          </a:xfrm>
          <a:prstGeom prst="rect"/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관리자 계정 생성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4868545" y="5405120"/>
            <a:ext cx="4418330" cy="704215"/>
          </a:xfrm>
          <a:prstGeom prst="rect"/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" name="Rect 0"/>
          <p:cNvCxnSpPr/>
          <p:nvPr/>
        </p:nvCxnSpPr>
        <p:spPr>
          <a:xfrm rot="0" flipH="1">
            <a:off x="4996180" y="2509520"/>
            <a:ext cx="2082165" cy="91503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t 0"/>
          <p:cNvCxnSpPr/>
          <p:nvPr/>
        </p:nvCxnSpPr>
        <p:spPr>
          <a:xfrm rot="0">
            <a:off x="7077075" y="2509520"/>
            <a:ext cx="2089150" cy="92329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t 0"/>
          <p:cNvCxnSpPr/>
          <p:nvPr/>
        </p:nvCxnSpPr>
        <p:spPr>
          <a:xfrm rot="0">
            <a:off x="4996180" y="4126230"/>
            <a:ext cx="2082165" cy="128016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t 0"/>
          <p:cNvCxnSpPr/>
          <p:nvPr/>
        </p:nvCxnSpPr>
        <p:spPr>
          <a:xfrm rot="0" flipH="1">
            <a:off x="7077075" y="4134485"/>
            <a:ext cx="2089150" cy="127190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 0"/>
          <p:cNvSpPr txBox="1">
            <a:spLocks/>
          </p:cNvSpPr>
          <p:nvPr/>
        </p:nvSpPr>
        <p:spPr>
          <a:xfrm rot="0">
            <a:off x="4762500" y="571500"/>
            <a:ext cx="442976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solidFill>
                  <a:srgbClr val="000000"/>
                </a:solidFill>
                <a:latin typeface="맑은 고딕" charset="0"/>
                <a:ea typeface="맑은 고딕" charset="0"/>
              </a:rPr>
              <a:t>프로세스 흐름도</a:t>
            </a:r>
            <a:r>
              <a:rPr lang="ko-KR" sz="1600">
                <a:solidFill>
                  <a:srgbClr val="000000"/>
                </a:solidFill>
                <a:latin typeface="맑은 고딕" charset="0"/>
                <a:ea typeface="맑은 고딕" charset="0"/>
              </a:rPr>
              <a:t> (관리자) - 회원가입, 로그인</a:t>
            </a:r>
            <a:r>
              <a:rPr sz="16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6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8" name="Rect 0"/>
          <p:cNvCxnSpPr/>
          <p:nvPr/>
        </p:nvCxnSpPr>
        <p:spPr>
          <a:xfrm rot="0">
            <a:off x="4751705" y="1026160"/>
            <a:ext cx="4436110" cy="1270"/>
          </a:xfrm>
          <a:prstGeom prst="line"/>
          <a:ln w="63500" cap="flat" cmpd="sng">
            <a:solidFill>
              <a:schemeClr val="accent1">
                <a:lumMod val="5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Rect 0"/>
          <p:cNvCxnSpPr/>
          <p:nvPr/>
        </p:nvCxnSpPr>
        <p:spPr>
          <a:xfrm rot="0">
            <a:off x="6969125" y="2429510"/>
            <a:ext cx="1270" cy="3328670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>
            <a:spLocks/>
          </p:cNvSpPr>
          <p:nvPr/>
        </p:nvSpPr>
        <p:spPr>
          <a:xfrm rot="0">
            <a:off x="4762500" y="2092325"/>
            <a:ext cx="4418330" cy="704215"/>
          </a:xfrm>
          <a:prstGeom prst="rect"/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공지사항 리스트 출력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762500" y="3383915"/>
            <a:ext cx="4418330" cy="704215"/>
          </a:xfrm>
          <a:prstGeom prst="rect"/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공지사항 등록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762500" y="4674870"/>
            <a:ext cx="4418965" cy="704850"/>
          </a:xfrm>
          <a:prstGeom prst="rect"/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제목, 내용 입력/수정/삭제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4994910" y="571500"/>
            <a:ext cx="39490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프로세스 흐름도</a:t>
            </a: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(관리자) - 공지</a:t>
            </a: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2" name="Rect 0"/>
          <p:cNvCxnSpPr/>
          <p:nvPr/>
        </p:nvCxnSpPr>
        <p:spPr>
          <a:xfrm rot="0">
            <a:off x="4751705" y="1026160"/>
            <a:ext cx="4436110" cy="1270"/>
          </a:xfrm>
          <a:prstGeom prst="line"/>
          <a:ln w="63500" cap="flat" cmpd="sng">
            <a:solidFill>
              <a:schemeClr val="accent1">
                <a:lumMod val="5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도형 23"/>
          <p:cNvSpPr>
            <a:spLocks/>
          </p:cNvSpPr>
          <p:nvPr/>
        </p:nvSpPr>
        <p:spPr>
          <a:xfrm rot="0">
            <a:off x="421005" y="982345"/>
            <a:ext cx="2247265" cy="32893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회원가입 / 로그인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24"/>
          <p:cNvSpPr>
            <a:spLocks/>
          </p:cNvSpPr>
          <p:nvPr/>
        </p:nvSpPr>
        <p:spPr>
          <a:xfrm rot="0">
            <a:off x="433070" y="1482090"/>
            <a:ext cx="2263775" cy="368300"/>
          </a:xfrm>
          <a:prstGeom prst="rect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공지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25"/>
          <p:cNvSpPr>
            <a:spLocks/>
          </p:cNvSpPr>
          <p:nvPr/>
        </p:nvSpPr>
        <p:spPr>
          <a:xfrm rot="0">
            <a:off x="433070" y="1998980"/>
            <a:ext cx="2263775" cy="36830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Q&amp;A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26"/>
          <p:cNvSpPr>
            <a:spLocks/>
          </p:cNvSpPr>
          <p:nvPr/>
        </p:nvSpPr>
        <p:spPr>
          <a:xfrm rot="0">
            <a:off x="420370" y="2506345"/>
            <a:ext cx="2280285" cy="36830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가이드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112"/>
          <p:cNvSpPr>
            <a:spLocks/>
          </p:cNvSpPr>
          <p:nvPr/>
        </p:nvSpPr>
        <p:spPr>
          <a:xfrm rot="0">
            <a:off x="421640" y="448945"/>
            <a:ext cx="2259330" cy="368300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>
            <a:off x="4762500" y="2080260"/>
            <a:ext cx="4418965" cy="704850"/>
          </a:xfrm>
          <a:prstGeom prst="rect"/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Q&amp;A 리스트 출력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2871470" y="3202305"/>
            <a:ext cx="3232785" cy="704850"/>
          </a:xfrm>
          <a:prstGeom prst="rect"/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기업 회원 질문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4762500" y="5451475"/>
            <a:ext cx="4418965" cy="704850"/>
          </a:xfrm>
          <a:prstGeom prst="rect"/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Q&amp;A 리스트에 업로드/수정/삭제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7860665" y="3199130"/>
            <a:ext cx="3232785" cy="704850"/>
          </a:xfrm>
          <a:prstGeom prst="rect"/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일반 회원 질문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4994910" y="571500"/>
            <a:ext cx="394906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프로세스 흐름도 (관리자) - Q&amp;A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2" name="Rect 0"/>
          <p:cNvCxnSpPr/>
          <p:nvPr/>
        </p:nvCxnSpPr>
        <p:spPr>
          <a:xfrm rot="0">
            <a:off x="4751705" y="1026160"/>
            <a:ext cx="4436110" cy="1270"/>
          </a:xfrm>
          <a:prstGeom prst="line"/>
          <a:ln w="63500" cap="flat" cmpd="sng">
            <a:solidFill>
              <a:schemeClr val="accent1">
                <a:lumMod val="5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 0"/>
          <p:cNvSpPr>
            <a:spLocks/>
          </p:cNvSpPr>
          <p:nvPr/>
        </p:nvSpPr>
        <p:spPr>
          <a:xfrm rot="0">
            <a:off x="2871470" y="4324985"/>
            <a:ext cx="3232785" cy="704850"/>
          </a:xfrm>
          <a:prstGeom prst="rect"/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기업 질문 답안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7860665" y="4323715"/>
            <a:ext cx="3232785" cy="704850"/>
          </a:xfrm>
          <a:prstGeom prst="rect"/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일반 질문 답안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6" name="Rect 0"/>
          <p:cNvCxnSpPr>
            <a:stCxn id="6" idx="2"/>
            <a:endCxn id="7" idx="0"/>
          </p:cNvCxnSpPr>
          <p:nvPr/>
        </p:nvCxnSpPr>
        <p:spPr>
          <a:xfrm rot="0" flipH="1">
            <a:off x="4486910" y="2783840"/>
            <a:ext cx="2485390" cy="41973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t 0"/>
          <p:cNvCxnSpPr>
            <a:stCxn id="6" idx="2"/>
            <a:endCxn id="9" idx="0"/>
          </p:cNvCxnSpPr>
          <p:nvPr/>
        </p:nvCxnSpPr>
        <p:spPr>
          <a:xfrm rot="0">
            <a:off x="6971030" y="2783840"/>
            <a:ext cx="2506345" cy="41656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t 0"/>
          <p:cNvCxnSpPr>
            <a:stCxn id="7" idx="2"/>
            <a:endCxn id="14" idx="0"/>
          </p:cNvCxnSpPr>
          <p:nvPr/>
        </p:nvCxnSpPr>
        <p:spPr>
          <a:xfrm rot="0">
            <a:off x="4486910" y="3905885"/>
            <a:ext cx="1270" cy="42037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t 0"/>
          <p:cNvCxnSpPr>
            <a:stCxn id="9" idx="2"/>
            <a:endCxn id="15" idx="0"/>
          </p:cNvCxnSpPr>
          <p:nvPr/>
        </p:nvCxnSpPr>
        <p:spPr>
          <a:xfrm rot="0">
            <a:off x="9476105" y="3902710"/>
            <a:ext cx="1270" cy="42227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t 0"/>
          <p:cNvCxnSpPr>
            <a:stCxn id="14" idx="2"/>
          </p:cNvCxnSpPr>
          <p:nvPr/>
        </p:nvCxnSpPr>
        <p:spPr>
          <a:xfrm rot="0">
            <a:off x="4486910" y="5028565"/>
            <a:ext cx="2550795" cy="42608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t 0"/>
          <p:cNvCxnSpPr>
            <a:stCxn id="15" idx="2"/>
            <a:endCxn id="8" idx="0"/>
          </p:cNvCxnSpPr>
          <p:nvPr/>
        </p:nvCxnSpPr>
        <p:spPr>
          <a:xfrm rot="0" flipH="1">
            <a:off x="6971030" y="5027295"/>
            <a:ext cx="2506345" cy="42545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도형 74"/>
          <p:cNvSpPr>
            <a:spLocks/>
          </p:cNvSpPr>
          <p:nvPr/>
        </p:nvSpPr>
        <p:spPr>
          <a:xfrm rot="0">
            <a:off x="421005" y="982345"/>
            <a:ext cx="2247265" cy="32893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회원가입 / 로그인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75"/>
          <p:cNvSpPr>
            <a:spLocks/>
          </p:cNvSpPr>
          <p:nvPr/>
        </p:nvSpPr>
        <p:spPr>
          <a:xfrm rot="0">
            <a:off x="433070" y="1482090"/>
            <a:ext cx="2263775" cy="36830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공지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76"/>
          <p:cNvSpPr>
            <a:spLocks/>
          </p:cNvSpPr>
          <p:nvPr/>
        </p:nvSpPr>
        <p:spPr>
          <a:xfrm rot="0">
            <a:off x="433070" y="1998980"/>
            <a:ext cx="2263775" cy="368300"/>
          </a:xfrm>
          <a:prstGeom prst="rect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Q&amp;A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77"/>
          <p:cNvSpPr>
            <a:spLocks/>
          </p:cNvSpPr>
          <p:nvPr/>
        </p:nvSpPr>
        <p:spPr>
          <a:xfrm rot="0">
            <a:off x="420370" y="2506345"/>
            <a:ext cx="2280285" cy="36830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가이드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113"/>
          <p:cNvSpPr>
            <a:spLocks/>
          </p:cNvSpPr>
          <p:nvPr/>
        </p:nvSpPr>
        <p:spPr>
          <a:xfrm rot="0">
            <a:off x="421640" y="448945"/>
            <a:ext cx="2259330" cy="368300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Rect 0"/>
          <p:cNvCxnSpPr/>
          <p:nvPr/>
        </p:nvCxnSpPr>
        <p:spPr>
          <a:xfrm rot="0">
            <a:off x="6969760" y="2993390"/>
            <a:ext cx="1270" cy="2463800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>
            <a:spLocks/>
          </p:cNvSpPr>
          <p:nvPr/>
        </p:nvSpPr>
        <p:spPr>
          <a:xfrm rot="0">
            <a:off x="4762500" y="2513965"/>
            <a:ext cx="4418965" cy="704850"/>
          </a:xfrm>
          <a:prstGeom prst="rect"/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작성 가이드 생성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4762500" y="4471035"/>
            <a:ext cx="4418965" cy="704850"/>
          </a:xfrm>
          <a:prstGeom prst="rect"/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가이드 업로드/수정/삭제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4835525" y="571500"/>
            <a:ext cx="42678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프로세스 흐름도 (관리자) - 작성 가이드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2" name="Rect 0"/>
          <p:cNvCxnSpPr/>
          <p:nvPr/>
        </p:nvCxnSpPr>
        <p:spPr>
          <a:xfrm rot="0">
            <a:off x="4751705" y="1026160"/>
            <a:ext cx="4436110" cy="1270"/>
          </a:xfrm>
          <a:prstGeom prst="line"/>
          <a:ln w="63500" cap="flat" cmpd="sng">
            <a:solidFill>
              <a:schemeClr val="accent1">
                <a:lumMod val="5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도형 81"/>
          <p:cNvSpPr>
            <a:spLocks/>
          </p:cNvSpPr>
          <p:nvPr/>
        </p:nvSpPr>
        <p:spPr>
          <a:xfrm rot="0">
            <a:off x="421005" y="982345"/>
            <a:ext cx="2247265" cy="32893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회원가입 / 로그인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82"/>
          <p:cNvSpPr>
            <a:spLocks/>
          </p:cNvSpPr>
          <p:nvPr/>
        </p:nvSpPr>
        <p:spPr>
          <a:xfrm rot="0">
            <a:off x="433070" y="1482090"/>
            <a:ext cx="2263775" cy="36830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공지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83"/>
          <p:cNvSpPr>
            <a:spLocks/>
          </p:cNvSpPr>
          <p:nvPr/>
        </p:nvSpPr>
        <p:spPr>
          <a:xfrm rot="0">
            <a:off x="433070" y="1998980"/>
            <a:ext cx="2263775" cy="36830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Q&amp;A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84"/>
          <p:cNvSpPr>
            <a:spLocks/>
          </p:cNvSpPr>
          <p:nvPr/>
        </p:nvSpPr>
        <p:spPr>
          <a:xfrm rot="0">
            <a:off x="420370" y="2506345"/>
            <a:ext cx="2280285" cy="368300"/>
          </a:xfrm>
          <a:prstGeom prst="rect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가이드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114"/>
          <p:cNvSpPr>
            <a:spLocks/>
          </p:cNvSpPr>
          <p:nvPr/>
        </p:nvSpPr>
        <p:spPr>
          <a:xfrm rot="0">
            <a:off x="421640" y="448945"/>
            <a:ext cx="2259330" cy="368300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도형 122"/>
          <p:cNvCxnSpPr>
            <a:stCxn id="32" idx="5"/>
          </p:cNvCxnSpPr>
          <p:nvPr/>
        </p:nvCxnSpPr>
        <p:spPr>
          <a:xfrm rot="0">
            <a:off x="3051810" y="4082415"/>
            <a:ext cx="801370" cy="59626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도형 123"/>
          <p:cNvCxnSpPr>
            <a:stCxn id="33" idx="6"/>
          </p:cNvCxnSpPr>
          <p:nvPr/>
        </p:nvCxnSpPr>
        <p:spPr>
          <a:xfrm rot="0">
            <a:off x="2378075" y="4179570"/>
            <a:ext cx="1443355" cy="53086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도형 124"/>
          <p:cNvCxnSpPr>
            <a:stCxn id="34" idx="6"/>
          </p:cNvCxnSpPr>
          <p:nvPr/>
        </p:nvCxnSpPr>
        <p:spPr>
          <a:xfrm rot="0" flipV="1">
            <a:off x="3054985" y="4719955"/>
            <a:ext cx="787400" cy="13716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도형 119"/>
          <p:cNvCxnSpPr>
            <a:endCxn id="46" idx="2"/>
          </p:cNvCxnSpPr>
          <p:nvPr/>
        </p:nvCxnSpPr>
        <p:spPr>
          <a:xfrm rot="0" flipV="1">
            <a:off x="7704455" y="4166870"/>
            <a:ext cx="1776730" cy="45847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도형 120"/>
          <p:cNvCxnSpPr>
            <a:endCxn id="47" idx="2"/>
          </p:cNvCxnSpPr>
          <p:nvPr/>
        </p:nvCxnSpPr>
        <p:spPr>
          <a:xfrm rot="0">
            <a:off x="7694295" y="4656455"/>
            <a:ext cx="2570480" cy="2921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도형 121"/>
          <p:cNvCxnSpPr>
            <a:endCxn id="48" idx="2"/>
          </p:cNvCxnSpPr>
          <p:nvPr/>
        </p:nvCxnSpPr>
        <p:spPr>
          <a:xfrm rot="0">
            <a:off x="7704455" y="4667250"/>
            <a:ext cx="1713230" cy="53657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도형 125"/>
          <p:cNvCxnSpPr>
            <a:stCxn id="56" idx="6"/>
          </p:cNvCxnSpPr>
          <p:nvPr/>
        </p:nvCxnSpPr>
        <p:spPr>
          <a:xfrm rot="0">
            <a:off x="2196465" y="5352415"/>
            <a:ext cx="1487170" cy="106172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도형 126"/>
          <p:cNvCxnSpPr>
            <a:stCxn id="57" idx="6"/>
          </p:cNvCxnSpPr>
          <p:nvPr/>
        </p:nvCxnSpPr>
        <p:spPr>
          <a:xfrm rot="0">
            <a:off x="1719580" y="6040120"/>
            <a:ext cx="1943100" cy="42672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도형 127"/>
          <p:cNvCxnSpPr>
            <a:stCxn id="58" idx="6"/>
          </p:cNvCxnSpPr>
          <p:nvPr/>
        </p:nvCxnSpPr>
        <p:spPr>
          <a:xfrm rot="0">
            <a:off x="2428875" y="6463030"/>
            <a:ext cx="1487805" cy="2540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107"/>
          <p:cNvCxnSpPr>
            <a:stCxn id="27" idx="3"/>
          </p:cNvCxnSpPr>
          <p:nvPr/>
        </p:nvCxnSpPr>
        <p:spPr>
          <a:xfrm rot="0" flipH="1">
            <a:off x="7820660" y="1200150"/>
            <a:ext cx="1681480" cy="161607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108"/>
          <p:cNvCxnSpPr/>
          <p:nvPr/>
        </p:nvCxnSpPr>
        <p:spPr>
          <a:xfrm rot="0" flipH="1">
            <a:off x="7640955" y="1550035"/>
            <a:ext cx="2397760" cy="129730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109"/>
          <p:cNvCxnSpPr>
            <a:stCxn id="26" idx="2"/>
          </p:cNvCxnSpPr>
          <p:nvPr/>
        </p:nvCxnSpPr>
        <p:spPr>
          <a:xfrm rot="0" flipH="1">
            <a:off x="7630795" y="2355215"/>
            <a:ext cx="2686050" cy="52387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110"/>
          <p:cNvCxnSpPr/>
          <p:nvPr/>
        </p:nvCxnSpPr>
        <p:spPr>
          <a:xfrm rot="0" flipH="1" flipV="1">
            <a:off x="7620000" y="2941955"/>
            <a:ext cx="2075180" cy="19113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103"/>
          <p:cNvCxnSpPr>
            <a:stCxn id="17" idx="5"/>
          </p:cNvCxnSpPr>
          <p:nvPr/>
        </p:nvCxnSpPr>
        <p:spPr>
          <a:xfrm rot="0">
            <a:off x="2747010" y="1428115"/>
            <a:ext cx="915035" cy="137731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104"/>
          <p:cNvCxnSpPr>
            <a:stCxn id="16" idx="6"/>
          </p:cNvCxnSpPr>
          <p:nvPr/>
        </p:nvCxnSpPr>
        <p:spPr>
          <a:xfrm rot="0">
            <a:off x="2059940" y="1607185"/>
            <a:ext cx="1750695" cy="132524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도형 105"/>
          <p:cNvCxnSpPr>
            <a:stCxn id="14" idx="6"/>
          </p:cNvCxnSpPr>
          <p:nvPr/>
        </p:nvCxnSpPr>
        <p:spPr>
          <a:xfrm rot="0">
            <a:off x="1776730" y="2463165"/>
            <a:ext cx="2044700" cy="43751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106"/>
          <p:cNvCxnSpPr>
            <a:stCxn id="15" idx="6"/>
          </p:cNvCxnSpPr>
          <p:nvPr/>
        </p:nvCxnSpPr>
        <p:spPr>
          <a:xfrm rot="0" flipV="1">
            <a:off x="1870710" y="2921000"/>
            <a:ext cx="1982470" cy="38862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도형 94"/>
          <p:cNvCxnSpPr>
            <a:stCxn id="4" idx="1"/>
          </p:cNvCxnSpPr>
          <p:nvPr/>
        </p:nvCxnSpPr>
        <p:spPr>
          <a:xfrm rot="0">
            <a:off x="3416300" y="1259205"/>
            <a:ext cx="4733290" cy="1143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도형 95"/>
          <p:cNvCxnSpPr>
            <a:stCxn id="51" idx="2"/>
            <a:endCxn id="31" idx="0"/>
          </p:cNvCxnSpPr>
          <p:nvPr/>
        </p:nvCxnSpPr>
        <p:spPr>
          <a:xfrm rot="0">
            <a:off x="4772025" y="687070"/>
            <a:ext cx="963295" cy="28384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도형 96"/>
          <p:cNvCxnSpPr>
            <a:stCxn id="52" idx="2"/>
            <a:endCxn id="31" idx="0"/>
          </p:cNvCxnSpPr>
          <p:nvPr/>
        </p:nvCxnSpPr>
        <p:spPr>
          <a:xfrm rot="0" flipH="1">
            <a:off x="5734685" y="697865"/>
            <a:ext cx="996315" cy="27305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36"/>
          <p:cNvCxnSpPr/>
          <p:nvPr/>
        </p:nvCxnSpPr>
        <p:spPr>
          <a:xfrm rot="0">
            <a:off x="3848100" y="2706370"/>
            <a:ext cx="635" cy="407860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37"/>
          <p:cNvCxnSpPr/>
          <p:nvPr/>
        </p:nvCxnSpPr>
        <p:spPr>
          <a:xfrm rot="0">
            <a:off x="7726045" y="2629535"/>
            <a:ext cx="10795" cy="249301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도형 1"/>
          <p:cNvSpPr>
            <a:spLocks/>
          </p:cNvSpPr>
          <p:nvPr/>
        </p:nvSpPr>
        <p:spPr>
          <a:xfrm rot="0">
            <a:off x="3347085" y="2706370"/>
            <a:ext cx="1003300" cy="681355"/>
          </a:xfrm>
          <a:prstGeom prst="rect"/>
          <a:solidFill>
            <a:schemeClr val="accent5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600">
                <a:latin typeface="맑은 고딕" charset="0"/>
                <a:ea typeface="맑은 고딕" charset="0"/>
              </a:rPr>
              <a:t>개인회원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3" name="도형 3"/>
          <p:cNvSpPr>
            <a:spLocks/>
          </p:cNvSpPr>
          <p:nvPr/>
        </p:nvSpPr>
        <p:spPr>
          <a:xfrm rot="0">
            <a:off x="7218045" y="2629535"/>
            <a:ext cx="1016635" cy="683895"/>
          </a:xfrm>
          <a:prstGeom prst="rect"/>
          <a:solidFill>
            <a:schemeClr val="accent5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600">
                <a:latin typeface="맑은 고딕" charset="0"/>
                <a:ea typeface="맑은 고딕" charset="0"/>
              </a:rPr>
              <a:t>기업회원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4" name="도형 4"/>
          <p:cNvSpPr>
            <a:spLocks/>
          </p:cNvSpPr>
          <p:nvPr/>
        </p:nvSpPr>
        <p:spPr>
          <a:xfrm rot="0">
            <a:off x="3416300" y="972185"/>
            <a:ext cx="854710" cy="575310"/>
          </a:xfrm>
          <a:prstGeom prst="rect"/>
          <a:solidFill>
            <a:schemeClr val="accent5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개인회원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Q&amp;A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" name="도형 5"/>
          <p:cNvSpPr>
            <a:spLocks/>
          </p:cNvSpPr>
          <p:nvPr/>
        </p:nvSpPr>
        <p:spPr>
          <a:xfrm rot="0">
            <a:off x="7216775" y="4426585"/>
            <a:ext cx="1039495" cy="695960"/>
          </a:xfrm>
          <a:prstGeom prst="rect"/>
          <a:solidFill>
            <a:schemeClr val="accent5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600">
                <a:latin typeface="맑은 고딕" charset="0"/>
                <a:ea typeface="맑은 고딕" charset="0"/>
              </a:rPr>
              <a:t>채용공고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6" name="도형 6"/>
          <p:cNvSpPr>
            <a:spLocks/>
          </p:cNvSpPr>
          <p:nvPr/>
        </p:nvSpPr>
        <p:spPr>
          <a:xfrm rot="0">
            <a:off x="3344545" y="4419600"/>
            <a:ext cx="984250" cy="672465"/>
          </a:xfrm>
          <a:prstGeom prst="rect"/>
          <a:solidFill>
            <a:schemeClr val="accent5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600">
                <a:latin typeface="맑은 고딕" charset="0"/>
                <a:ea typeface="맑은 고딕" charset="0"/>
              </a:rPr>
              <a:t>이력서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8" name="도형 11"/>
          <p:cNvSpPr>
            <a:spLocks/>
          </p:cNvSpPr>
          <p:nvPr/>
        </p:nvSpPr>
        <p:spPr>
          <a:xfrm rot="0">
            <a:off x="7151370" y="3616960"/>
            <a:ext cx="1154430" cy="582930"/>
          </a:xfrm>
          <a:prstGeom prst="diamond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보유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29"/>
          <p:cNvSpPr>
            <a:spLocks/>
          </p:cNvSpPr>
          <p:nvPr/>
        </p:nvSpPr>
        <p:spPr>
          <a:xfrm rot="0">
            <a:off x="1054735" y="2101850"/>
            <a:ext cx="722630" cy="722630"/>
          </a:xfrm>
          <a:prstGeom prst="ellipse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비밀번호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30"/>
          <p:cNvSpPr>
            <a:spLocks/>
          </p:cNvSpPr>
          <p:nvPr/>
        </p:nvSpPr>
        <p:spPr>
          <a:xfrm rot="0">
            <a:off x="1198880" y="2970530"/>
            <a:ext cx="672465" cy="678180"/>
          </a:xfrm>
          <a:prstGeom prst="ellipse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연락처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31"/>
          <p:cNvSpPr>
            <a:spLocks/>
          </p:cNvSpPr>
          <p:nvPr/>
        </p:nvSpPr>
        <p:spPr>
          <a:xfrm rot="0">
            <a:off x="1343660" y="1259205"/>
            <a:ext cx="716915" cy="696595"/>
          </a:xfrm>
          <a:prstGeom prst="ellipse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32"/>
          <p:cNvSpPr>
            <a:spLocks/>
          </p:cNvSpPr>
          <p:nvPr/>
        </p:nvSpPr>
        <p:spPr>
          <a:xfrm rot="0">
            <a:off x="2171700" y="847090"/>
            <a:ext cx="675005" cy="681355"/>
          </a:xfrm>
          <a:prstGeom prst="ellipse"/>
          <a:solidFill>
            <a:schemeClr val="bg1">
              <a:lumMod val="50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bg1"/>
                </a:solidFill>
                <a:latin typeface="맑은 고딕" charset="0"/>
                <a:ea typeface="맑은 고딕" charset="0"/>
              </a:rPr>
              <a:t>아이디</a:t>
            </a:r>
            <a:endParaRPr lang="ko-KR" altLang="en-US" sz="11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33"/>
          <p:cNvSpPr>
            <a:spLocks/>
          </p:cNvSpPr>
          <p:nvPr/>
        </p:nvSpPr>
        <p:spPr>
          <a:xfrm rot="0">
            <a:off x="3342005" y="6141720"/>
            <a:ext cx="984250" cy="672465"/>
          </a:xfrm>
          <a:prstGeom prst="rect"/>
          <a:solidFill>
            <a:schemeClr val="accent5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latin typeface="맑은 고딕" charset="0"/>
                <a:ea typeface="맑은 고딕" charset="0"/>
              </a:rPr>
              <a:t>구직정보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9" name="도형 35"/>
          <p:cNvSpPr>
            <a:spLocks/>
          </p:cNvSpPr>
          <p:nvPr/>
        </p:nvSpPr>
        <p:spPr>
          <a:xfrm rot="0">
            <a:off x="3267075" y="5330825"/>
            <a:ext cx="1154430" cy="582930"/>
          </a:xfrm>
          <a:prstGeom prst="diamond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등록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2" name="도형 44"/>
          <p:cNvCxnSpPr/>
          <p:nvPr/>
        </p:nvCxnSpPr>
        <p:spPr>
          <a:xfrm rot="0" flipH="1">
            <a:off x="4325620" y="4773930"/>
            <a:ext cx="2891790" cy="170434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45"/>
          <p:cNvCxnSpPr/>
          <p:nvPr/>
        </p:nvCxnSpPr>
        <p:spPr>
          <a:xfrm rot="0">
            <a:off x="4328160" y="4755515"/>
            <a:ext cx="2889250" cy="1905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도형 46"/>
          <p:cNvSpPr>
            <a:spLocks/>
          </p:cNvSpPr>
          <p:nvPr/>
        </p:nvSpPr>
        <p:spPr>
          <a:xfrm rot="0">
            <a:off x="10027285" y="1188720"/>
            <a:ext cx="722630" cy="722630"/>
          </a:xfrm>
          <a:prstGeom prst="ellipse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비밀번호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47"/>
          <p:cNvSpPr>
            <a:spLocks/>
          </p:cNvSpPr>
          <p:nvPr/>
        </p:nvSpPr>
        <p:spPr>
          <a:xfrm rot="0">
            <a:off x="9685020" y="2704465"/>
            <a:ext cx="672465" cy="678180"/>
          </a:xfrm>
          <a:prstGeom prst="ellipse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기업명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48"/>
          <p:cNvSpPr>
            <a:spLocks/>
          </p:cNvSpPr>
          <p:nvPr/>
        </p:nvSpPr>
        <p:spPr>
          <a:xfrm rot="0">
            <a:off x="10316210" y="1997075"/>
            <a:ext cx="716915" cy="717550"/>
          </a:xfrm>
          <a:prstGeom prst="ellipse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사업자등록번호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49"/>
          <p:cNvSpPr>
            <a:spLocks/>
          </p:cNvSpPr>
          <p:nvPr/>
        </p:nvSpPr>
        <p:spPr>
          <a:xfrm rot="0">
            <a:off x="9409430" y="662305"/>
            <a:ext cx="630555" cy="630555"/>
          </a:xfrm>
          <a:prstGeom prst="ellipse"/>
          <a:solidFill>
            <a:schemeClr val="bg1">
              <a:lumMod val="50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bg1"/>
                </a:solidFill>
                <a:latin typeface="맑은 고딕" charset="0"/>
                <a:ea typeface="맑은 고딕" charset="0"/>
              </a:rPr>
              <a:t>아이디</a:t>
            </a:r>
            <a:endParaRPr lang="ko-KR" altLang="en-US" sz="11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52"/>
          <p:cNvSpPr>
            <a:spLocks/>
          </p:cNvSpPr>
          <p:nvPr/>
        </p:nvSpPr>
        <p:spPr>
          <a:xfrm rot="0">
            <a:off x="7298690" y="937895"/>
            <a:ext cx="854710" cy="575310"/>
          </a:xfrm>
          <a:prstGeom prst="rect"/>
          <a:solidFill>
            <a:schemeClr val="accent5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기업회원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Q&amp;A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1" name="도형 55"/>
          <p:cNvSpPr>
            <a:spLocks/>
          </p:cNvSpPr>
          <p:nvPr/>
        </p:nvSpPr>
        <p:spPr>
          <a:xfrm rot="0">
            <a:off x="5307965" y="970280"/>
            <a:ext cx="854710" cy="575310"/>
          </a:xfrm>
          <a:prstGeom prst="rect"/>
          <a:solidFill>
            <a:schemeClr val="accent5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관리자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2" name="도형 56"/>
          <p:cNvSpPr>
            <a:spLocks/>
          </p:cNvSpPr>
          <p:nvPr/>
        </p:nvSpPr>
        <p:spPr>
          <a:xfrm rot="0">
            <a:off x="2476500" y="3501390"/>
            <a:ext cx="675005" cy="681355"/>
          </a:xfrm>
          <a:prstGeom prst="ellipse"/>
          <a:solidFill>
            <a:schemeClr val="bg1">
              <a:lumMod val="50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bg1"/>
                </a:solidFill>
                <a:latin typeface="맑은 고딕" charset="0"/>
                <a:ea typeface="맑은 고딕" charset="0"/>
              </a:rPr>
              <a:t>이력서</a:t>
            </a:r>
            <a:endParaRPr lang="ko-KR" altLang="en-US" sz="11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100">
                <a:solidFill>
                  <a:schemeClr val="bg1"/>
                </a:solidFill>
                <a:latin typeface="맑은 고딕" charset="0"/>
                <a:ea typeface="맑은 고딕" charset="0"/>
              </a:rPr>
              <a:t>번호</a:t>
            </a:r>
            <a:endParaRPr lang="ko-KR" altLang="en-US" sz="11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도형 57"/>
          <p:cNvSpPr>
            <a:spLocks/>
          </p:cNvSpPr>
          <p:nvPr/>
        </p:nvSpPr>
        <p:spPr>
          <a:xfrm rot="0">
            <a:off x="1661795" y="3831590"/>
            <a:ext cx="716915" cy="696595"/>
          </a:xfrm>
          <a:prstGeom prst="ellipse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경력사항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도형 58"/>
          <p:cNvSpPr>
            <a:spLocks/>
          </p:cNvSpPr>
          <p:nvPr/>
        </p:nvSpPr>
        <p:spPr>
          <a:xfrm rot="0">
            <a:off x="2338705" y="4508500"/>
            <a:ext cx="716915" cy="696595"/>
          </a:xfrm>
          <a:prstGeom prst="ellipse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학력사항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9" name="도형 67"/>
          <p:cNvCxnSpPr>
            <a:stCxn id="2" idx="0"/>
            <a:endCxn id="4" idx="2"/>
          </p:cNvCxnSpPr>
          <p:nvPr/>
        </p:nvCxnSpPr>
        <p:spPr>
          <a:xfrm rot="0" flipH="1" flipV="1">
            <a:off x="3843020" y="1546860"/>
            <a:ext cx="5715" cy="116014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도형 68"/>
          <p:cNvCxnSpPr>
            <a:stCxn id="3" idx="0"/>
            <a:endCxn id="28" idx="2"/>
          </p:cNvCxnSpPr>
          <p:nvPr/>
        </p:nvCxnSpPr>
        <p:spPr>
          <a:xfrm rot="0" flipH="1" flipV="1">
            <a:off x="7725410" y="1512570"/>
            <a:ext cx="1270" cy="111760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도형 81"/>
          <p:cNvSpPr>
            <a:spLocks/>
          </p:cNvSpPr>
          <p:nvPr/>
        </p:nvSpPr>
        <p:spPr>
          <a:xfrm rot="0">
            <a:off x="9480550" y="3826510"/>
            <a:ext cx="675005" cy="681355"/>
          </a:xfrm>
          <a:prstGeom prst="ellipse"/>
          <a:solidFill>
            <a:schemeClr val="bg1">
              <a:lumMod val="50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bg1"/>
                </a:solidFill>
                <a:latin typeface="맑은 고딕" charset="0"/>
                <a:ea typeface="맑은 고딕" charset="0"/>
              </a:rPr>
              <a:t>채용공고번호</a:t>
            </a:r>
            <a:endParaRPr lang="ko-KR" altLang="en-US" sz="11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82"/>
          <p:cNvSpPr>
            <a:spLocks/>
          </p:cNvSpPr>
          <p:nvPr/>
        </p:nvSpPr>
        <p:spPr>
          <a:xfrm rot="0">
            <a:off x="10264140" y="4337050"/>
            <a:ext cx="716915" cy="696595"/>
          </a:xfrm>
          <a:prstGeom prst="ellipse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업종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83"/>
          <p:cNvSpPr>
            <a:spLocks/>
          </p:cNvSpPr>
          <p:nvPr/>
        </p:nvSpPr>
        <p:spPr>
          <a:xfrm rot="0">
            <a:off x="9417050" y="4855210"/>
            <a:ext cx="716915" cy="696595"/>
          </a:xfrm>
          <a:prstGeom prst="ellipse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급여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84"/>
          <p:cNvSpPr txBox="1">
            <a:spLocks/>
          </p:cNvSpPr>
          <p:nvPr/>
        </p:nvSpPr>
        <p:spPr>
          <a:xfrm rot="0">
            <a:off x="215265" y="229235"/>
            <a:ext cx="193357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개념적 설계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0" name="도형 85"/>
          <p:cNvCxnSpPr/>
          <p:nvPr/>
        </p:nvCxnSpPr>
        <p:spPr>
          <a:xfrm rot="0">
            <a:off x="216535" y="683895"/>
            <a:ext cx="1858645" cy="635"/>
          </a:xfrm>
          <a:prstGeom prst="line"/>
          <a:ln w="63500" cap="flat" cmpd="sng">
            <a:solidFill>
              <a:schemeClr val="accent1">
                <a:lumMod val="5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도형 92"/>
          <p:cNvSpPr>
            <a:spLocks/>
          </p:cNvSpPr>
          <p:nvPr/>
        </p:nvSpPr>
        <p:spPr>
          <a:xfrm rot="0">
            <a:off x="4345305" y="112395"/>
            <a:ext cx="854710" cy="575310"/>
          </a:xfrm>
          <a:prstGeom prst="rect"/>
          <a:solidFill>
            <a:schemeClr val="accent5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가이드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2" name="도형 93"/>
          <p:cNvSpPr>
            <a:spLocks/>
          </p:cNvSpPr>
          <p:nvPr/>
        </p:nvSpPr>
        <p:spPr>
          <a:xfrm rot="0">
            <a:off x="6303645" y="123190"/>
            <a:ext cx="854710" cy="575310"/>
          </a:xfrm>
          <a:prstGeom prst="rect"/>
          <a:solidFill>
            <a:schemeClr val="accent5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공지사항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6" name="도형 100"/>
          <p:cNvSpPr>
            <a:spLocks/>
          </p:cNvSpPr>
          <p:nvPr/>
        </p:nvSpPr>
        <p:spPr>
          <a:xfrm rot="0">
            <a:off x="1522095" y="5012055"/>
            <a:ext cx="675005" cy="681355"/>
          </a:xfrm>
          <a:prstGeom prst="ellipse"/>
          <a:solidFill>
            <a:schemeClr val="bg1">
              <a:lumMod val="50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bg1"/>
                </a:solidFill>
                <a:latin typeface="맑은 고딕" charset="0"/>
                <a:ea typeface="맑은 고딕" charset="0"/>
              </a:rPr>
              <a:t>이력서</a:t>
            </a:r>
            <a:endParaRPr lang="ko-KR" altLang="en-US" sz="11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100">
                <a:solidFill>
                  <a:schemeClr val="bg1"/>
                </a:solidFill>
                <a:latin typeface="맑은 고딕" charset="0"/>
                <a:ea typeface="맑은 고딕" charset="0"/>
              </a:rPr>
              <a:t>번호</a:t>
            </a:r>
            <a:endParaRPr lang="ko-KR" altLang="en-US" sz="11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도형 101"/>
          <p:cNvSpPr>
            <a:spLocks/>
          </p:cNvSpPr>
          <p:nvPr/>
        </p:nvSpPr>
        <p:spPr>
          <a:xfrm rot="0">
            <a:off x="1003300" y="5692140"/>
            <a:ext cx="716915" cy="696595"/>
          </a:xfrm>
          <a:prstGeom prst="ellipse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이력서제목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102"/>
          <p:cNvSpPr>
            <a:spLocks/>
          </p:cNvSpPr>
          <p:nvPr/>
        </p:nvSpPr>
        <p:spPr>
          <a:xfrm rot="0">
            <a:off x="1712595" y="6115050"/>
            <a:ext cx="716915" cy="696595"/>
          </a:xfrm>
          <a:prstGeom prst="ellipse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작성일자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6" name="도형 134"/>
          <p:cNvSpPr>
            <a:spLocks/>
          </p:cNvSpPr>
          <p:nvPr/>
        </p:nvSpPr>
        <p:spPr>
          <a:xfrm rot="0">
            <a:off x="3269615" y="3597910"/>
            <a:ext cx="1154430" cy="582930"/>
          </a:xfrm>
          <a:prstGeom prst="diamond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보유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7" name="도형 135"/>
          <p:cNvSpPr>
            <a:spLocks/>
          </p:cNvSpPr>
          <p:nvPr/>
        </p:nvSpPr>
        <p:spPr>
          <a:xfrm rot="0">
            <a:off x="3267075" y="1817370"/>
            <a:ext cx="1154430" cy="582930"/>
          </a:xfrm>
          <a:prstGeom prst="diamond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8" name="도형 136"/>
          <p:cNvSpPr>
            <a:spLocks/>
          </p:cNvSpPr>
          <p:nvPr/>
        </p:nvSpPr>
        <p:spPr>
          <a:xfrm rot="0">
            <a:off x="7148830" y="1772920"/>
            <a:ext cx="1154430" cy="582930"/>
          </a:xfrm>
          <a:prstGeom prst="diamond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도형 93"/>
          <p:cNvCxnSpPr>
            <a:stCxn id="6" idx="0"/>
          </p:cNvCxnSpPr>
          <p:nvPr/>
        </p:nvCxnSpPr>
        <p:spPr>
          <a:xfrm rot="0">
            <a:off x="7059295" y="1979930"/>
            <a:ext cx="1905" cy="359283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 0"/>
          <p:cNvSpPr>
            <a:spLocks/>
          </p:cNvSpPr>
          <p:nvPr/>
        </p:nvSpPr>
        <p:spPr>
          <a:xfrm rot="0">
            <a:off x="408305" y="1983105"/>
            <a:ext cx="2272030" cy="367665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구직정보확인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421640" y="448945"/>
            <a:ext cx="2259330" cy="36830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개인회원 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421005" y="982345"/>
            <a:ext cx="2247265" cy="328930"/>
          </a:xfrm>
          <a:prstGeom prst="rect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회원가입</a:t>
            </a:r>
            <a:r>
              <a:rPr 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 / 로그인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499610" y="1979930"/>
            <a:ext cx="5119370" cy="676910"/>
          </a:xfrm>
          <a:prstGeom prst="rect"/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bg2">
                <a:lumMod val="9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아이디, 비밀번호 입력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503420" y="2800350"/>
            <a:ext cx="5115560" cy="676910"/>
          </a:xfrm>
          <a:prstGeom prst="rect"/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bg2">
                <a:lumMod val="9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회원정보 입력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4507230" y="3634105"/>
            <a:ext cx="5110480" cy="676910"/>
          </a:xfrm>
          <a:prstGeom prst="rect"/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bg2">
                <a:lumMod val="9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회원가입 완료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84"/>
          <p:cNvSpPr>
            <a:spLocks/>
          </p:cNvSpPr>
          <p:nvPr/>
        </p:nvSpPr>
        <p:spPr>
          <a:xfrm rot="0">
            <a:off x="421005" y="2517140"/>
            <a:ext cx="2263140" cy="367665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공지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85"/>
          <p:cNvSpPr>
            <a:spLocks/>
          </p:cNvSpPr>
          <p:nvPr/>
        </p:nvSpPr>
        <p:spPr>
          <a:xfrm rot="0">
            <a:off x="421005" y="3034030"/>
            <a:ext cx="2263140" cy="367665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Q&amp;A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07"/>
          <p:cNvSpPr>
            <a:spLocks/>
          </p:cNvSpPr>
          <p:nvPr/>
        </p:nvSpPr>
        <p:spPr>
          <a:xfrm rot="0">
            <a:off x="408305" y="3541395"/>
            <a:ext cx="2279650" cy="367665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가이드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69"/>
          <p:cNvSpPr>
            <a:spLocks/>
          </p:cNvSpPr>
          <p:nvPr/>
        </p:nvSpPr>
        <p:spPr>
          <a:xfrm rot="0">
            <a:off x="421640" y="1458595"/>
            <a:ext cx="2262505" cy="362585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마이 메뉴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170"/>
          <p:cNvSpPr>
            <a:spLocks/>
          </p:cNvSpPr>
          <p:nvPr/>
        </p:nvSpPr>
        <p:spPr>
          <a:xfrm rot="0">
            <a:off x="4511040" y="4454525"/>
            <a:ext cx="5110480" cy="676910"/>
          </a:xfrm>
          <a:prstGeom prst="rect"/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bg2">
                <a:lumMod val="9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27"/>
          <p:cNvSpPr txBox="1">
            <a:spLocks/>
          </p:cNvSpPr>
          <p:nvPr/>
        </p:nvSpPr>
        <p:spPr>
          <a:xfrm rot="0">
            <a:off x="4750435" y="571500"/>
            <a:ext cx="444182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프로세스 흐름도</a:t>
            </a:r>
            <a:r>
              <a:rPr 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 (개인회원) - 회원가입, 로그인</a:t>
            </a:r>
            <a:r>
              <a:rPr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28"/>
          <p:cNvCxnSpPr/>
          <p:nvPr/>
        </p:nvCxnSpPr>
        <p:spPr>
          <a:xfrm rot="0">
            <a:off x="4751705" y="1026160"/>
            <a:ext cx="4436110" cy="1270"/>
          </a:xfrm>
          <a:prstGeom prst="line"/>
          <a:ln w="63500" cap="flat" cmpd="sng">
            <a:solidFill>
              <a:schemeClr val="accent1">
                <a:lumMod val="5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>
            <a:off x="3805555" y="2959735"/>
            <a:ext cx="1598295" cy="661035"/>
          </a:xfrm>
          <a:prstGeom prst="rect"/>
          <a:solidFill>
            <a:schemeClr val="tx1">
              <a:lumMod val="65000"/>
              <a:lumOff val="35000"/>
            </a:schemeClr>
          </a:solidFill>
          <a:ln w="12700" cap="flat" cmpd="sng">
            <a:solidFill>
              <a:schemeClr val="bg2">
                <a:lumMod val="9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이력서 등록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26"/>
          <p:cNvSpPr>
            <a:spLocks/>
          </p:cNvSpPr>
          <p:nvPr/>
        </p:nvSpPr>
        <p:spPr>
          <a:xfrm>
            <a:off x="3810000" y="3783330"/>
            <a:ext cx="1588135" cy="667385"/>
          </a:xfrm>
          <a:prstGeom prst="rect"/>
          <a:solidFill>
            <a:schemeClr val="tx1">
              <a:lumMod val="65000"/>
              <a:lumOff val="35000"/>
            </a:schemeClr>
          </a:solidFill>
          <a:ln w="12700" cap="flat" cmpd="sng">
            <a:solidFill>
              <a:schemeClr val="bg2">
                <a:lumMod val="9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이력서 수정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27"/>
          <p:cNvSpPr>
            <a:spLocks/>
          </p:cNvSpPr>
          <p:nvPr/>
        </p:nvSpPr>
        <p:spPr>
          <a:xfrm>
            <a:off x="3803650" y="4616450"/>
            <a:ext cx="1598295" cy="664210"/>
          </a:xfrm>
          <a:prstGeom prst="rect"/>
          <a:solidFill>
            <a:schemeClr val="tx1">
              <a:lumMod val="65000"/>
              <a:lumOff val="35000"/>
            </a:schemeClr>
          </a:solidFill>
          <a:ln w="12700" cap="flat" cmpd="sng">
            <a:solidFill>
              <a:schemeClr val="bg2">
                <a:lumMod val="9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이력서 삭제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182"/>
          <p:cNvSpPr>
            <a:spLocks/>
          </p:cNvSpPr>
          <p:nvPr/>
        </p:nvSpPr>
        <p:spPr>
          <a:xfrm rot="0">
            <a:off x="408305" y="1983105"/>
            <a:ext cx="2272030" cy="367665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구직정보확인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184"/>
          <p:cNvSpPr>
            <a:spLocks/>
          </p:cNvSpPr>
          <p:nvPr/>
        </p:nvSpPr>
        <p:spPr>
          <a:xfrm>
            <a:off x="421005" y="982345"/>
            <a:ext cx="2247265" cy="32893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회원가입</a:t>
            </a: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 / 로그인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85"/>
          <p:cNvSpPr>
            <a:spLocks/>
          </p:cNvSpPr>
          <p:nvPr/>
        </p:nvSpPr>
        <p:spPr>
          <a:xfrm rot="0">
            <a:off x="421005" y="2517140"/>
            <a:ext cx="2263140" cy="367665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공지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86"/>
          <p:cNvSpPr>
            <a:spLocks/>
          </p:cNvSpPr>
          <p:nvPr/>
        </p:nvSpPr>
        <p:spPr>
          <a:xfrm rot="0">
            <a:off x="421005" y="3034030"/>
            <a:ext cx="2263140" cy="367665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Q&amp;A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87"/>
          <p:cNvSpPr>
            <a:spLocks/>
          </p:cNvSpPr>
          <p:nvPr/>
        </p:nvSpPr>
        <p:spPr>
          <a:xfrm rot="0">
            <a:off x="408305" y="3541395"/>
            <a:ext cx="2279650" cy="367665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가이드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188"/>
          <p:cNvSpPr>
            <a:spLocks/>
          </p:cNvSpPr>
          <p:nvPr/>
        </p:nvSpPr>
        <p:spPr>
          <a:xfrm rot="0">
            <a:off x="421640" y="1458595"/>
            <a:ext cx="2262505" cy="362585"/>
          </a:xfrm>
          <a:prstGeom prst="rect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마이 메뉴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215"/>
          <p:cNvSpPr>
            <a:spLocks/>
          </p:cNvSpPr>
          <p:nvPr/>
        </p:nvSpPr>
        <p:spPr>
          <a:xfrm rot="0">
            <a:off x="5493385" y="2959100"/>
            <a:ext cx="5119370" cy="676910"/>
          </a:xfrm>
          <a:prstGeom prst="rect"/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bg2">
                <a:lumMod val="9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이력서 항목 등록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216"/>
          <p:cNvSpPr>
            <a:spLocks/>
          </p:cNvSpPr>
          <p:nvPr/>
        </p:nvSpPr>
        <p:spPr>
          <a:xfrm rot="0">
            <a:off x="5509260" y="3791585"/>
            <a:ext cx="5115560" cy="676910"/>
          </a:xfrm>
          <a:prstGeom prst="rect"/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bg2">
                <a:lumMod val="9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현재 작성된 이력서의 항목 수정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217"/>
          <p:cNvSpPr>
            <a:spLocks/>
          </p:cNvSpPr>
          <p:nvPr/>
        </p:nvSpPr>
        <p:spPr>
          <a:xfrm rot="0">
            <a:off x="5513070" y="4624705"/>
            <a:ext cx="5110480" cy="676910"/>
          </a:xfrm>
          <a:prstGeom prst="rect"/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bg2">
                <a:lumMod val="9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현재 작성된 이력서 삭제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37"/>
          <p:cNvSpPr>
            <a:spLocks/>
          </p:cNvSpPr>
          <p:nvPr/>
        </p:nvSpPr>
        <p:spPr>
          <a:xfrm>
            <a:off x="3822700" y="2160905"/>
            <a:ext cx="1598295" cy="661035"/>
          </a:xfrm>
          <a:prstGeom prst="rect"/>
          <a:solidFill>
            <a:schemeClr val="tx1">
              <a:lumMod val="65000"/>
              <a:lumOff val="35000"/>
            </a:schemeClr>
          </a:solidFill>
          <a:ln w="12700" cap="flat" cmpd="sng">
            <a:solidFill>
              <a:schemeClr val="bg2">
                <a:lumMod val="9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600">
                <a:latin typeface="맑은 고딕" charset="0"/>
                <a:ea typeface="맑은 고딕" charset="0"/>
              </a:rPr>
              <a:t>개인정보 수정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26" name="도형 241"/>
          <p:cNvSpPr>
            <a:spLocks/>
          </p:cNvSpPr>
          <p:nvPr/>
        </p:nvSpPr>
        <p:spPr>
          <a:xfrm rot="0">
            <a:off x="5510530" y="2160270"/>
            <a:ext cx="5119370" cy="676910"/>
          </a:xfrm>
          <a:prstGeom prst="rect"/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bg2">
                <a:lumMod val="9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개인정보 수정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52"/>
          <p:cNvSpPr txBox="1">
            <a:spLocks/>
          </p:cNvSpPr>
          <p:nvPr/>
        </p:nvSpPr>
        <p:spPr>
          <a:xfrm rot="0">
            <a:off x="4750435" y="571500"/>
            <a:ext cx="444182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프로세스 흐름도</a:t>
            </a: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(개인회원) - 마이메뉴</a:t>
            </a: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8" name="도형 53"/>
          <p:cNvCxnSpPr/>
          <p:nvPr/>
        </p:nvCxnSpPr>
        <p:spPr>
          <a:xfrm rot="0">
            <a:off x="4751705" y="1026160"/>
            <a:ext cx="4436110" cy="1270"/>
          </a:xfrm>
          <a:prstGeom prst="line"/>
          <a:ln w="63500" cap="flat" cmpd="sng">
            <a:solidFill>
              <a:schemeClr val="accent1">
                <a:lumMod val="5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96"/>
          <p:cNvCxnSpPr/>
          <p:nvPr/>
        </p:nvCxnSpPr>
        <p:spPr>
          <a:xfrm rot="0">
            <a:off x="5226685" y="2488565"/>
            <a:ext cx="488950" cy="63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98"/>
          <p:cNvCxnSpPr/>
          <p:nvPr/>
        </p:nvCxnSpPr>
        <p:spPr>
          <a:xfrm rot="0">
            <a:off x="5261610" y="3346450"/>
            <a:ext cx="489585" cy="63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99"/>
          <p:cNvCxnSpPr/>
          <p:nvPr/>
        </p:nvCxnSpPr>
        <p:spPr>
          <a:xfrm rot="0">
            <a:off x="5262880" y="4131945"/>
            <a:ext cx="488950" cy="63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100"/>
          <p:cNvCxnSpPr/>
          <p:nvPr/>
        </p:nvCxnSpPr>
        <p:spPr>
          <a:xfrm rot="0">
            <a:off x="5238750" y="4965700"/>
            <a:ext cx="488950" cy="63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도형 106"/>
          <p:cNvSpPr>
            <a:spLocks/>
          </p:cNvSpPr>
          <p:nvPr/>
        </p:nvSpPr>
        <p:spPr>
          <a:xfrm rot="0">
            <a:off x="421640" y="448945"/>
            <a:ext cx="2259330" cy="36830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개인회원 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도형 123"/>
          <p:cNvCxnSpPr/>
          <p:nvPr/>
        </p:nvCxnSpPr>
        <p:spPr>
          <a:xfrm rot="0">
            <a:off x="7193915" y="2689860"/>
            <a:ext cx="635" cy="202311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도형 189"/>
          <p:cNvSpPr>
            <a:spLocks/>
          </p:cNvSpPr>
          <p:nvPr/>
        </p:nvSpPr>
        <p:spPr>
          <a:xfrm rot="0">
            <a:off x="408305" y="1983105"/>
            <a:ext cx="2272665" cy="368300"/>
          </a:xfrm>
          <a:prstGeom prst="rect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구직정보확인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191"/>
          <p:cNvSpPr>
            <a:spLocks/>
          </p:cNvSpPr>
          <p:nvPr/>
        </p:nvSpPr>
        <p:spPr>
          <a:xfrm>
            <a:off x="421005" y="982345"/>
            <a:ext cx="2247265" cy="32893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회원가입</a:t>
            </a: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 / 로그인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92"/>
          <p:cNvSpPr>
            <a:spLocks/>
          </p:cNvSpPr>
          <p:nvPr/>
        </p:nvSpPr>
        <p:spPr>
          <a:xfrm rot="0">
            <a:off x="421005" y="2517140"/>
            <a:ext cx="2263775" cy="36830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공지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93"/>
          <p:cNvSpPr>
            <a:spLocks/>
          </p:cNvSpPr>
          <p:nvPr/>
        </p:nvSpPr>
        <p:spPr>
          <a:xfrm rot="0">
            <a:off x="421005" y="3034030"/>
            <a:ext cx="2263140" cy="367665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Q&amp;A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94"/>
          <p:cNvSpPr>
            <a:spLocks/>
          </p:cNvSpPr>
          <p:nvPr/>
        </p:nvSpPr>
        <p:spPr>
          <a:xfrm rot="0">
            <a:off x="408305" y="3541395"/>
            <a:ext cx="2279650" cy="367665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가이드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195"/>
          <p:cNvSpPr>
            <a:spLocks/>
          </p:cNvSpPr>
          <p:nvPr/>
        </p:nvSpPr>
        <p:spPr>
          <a:xfrm rot="0">
            <a:off x="421640" y="1458595"/>
            <a:ext cx="2262505" cy="362585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마이 메뉴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247"/>
          <p:cNvSpPr>
            <a:spLocks/>
          </p:cNvSpPr>
          <p:nvPr/>
        </p:nvSpPr>
        <p:spPr>
          <a:xfrm rot="0">
            <a:off x="4622165" y="2689860"/>
            <a:ext cx="5119370" cy="676910"/>
          </a:xfrm>
          <a:prstGeom prst="rect"/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bg2">
                <a:lumMod val="9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구직정보 게시글 조회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56"/>
          <p:cNvSpPr txBox="1">
            <a:spLocks/>
          </p:cNvSpPr>
          <p:nvPr/>
        </p:nvSpPr>
        <p:spPr>
          <a:xfrm rot="0">
            <a:off x="4750435" y="571500"/>
            <a:ext cx="444182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solidFill>
                  <a:srgbClr val="000000"/>
                </a:solidFill>
                <a:latin typeface="맑은 고딕" charset="0"/>
                <a:ea typeface="맑은 고딕" charset="0"/>
              </a:rPr>
              <a:t>프로세스 흐름도</a:t>
            </a:r>
            <a:r>
              <a:rPr lang="ko-KR" sz="1600">
                <a:solidFill>
                  <a:srgbClr val="000000"/>
                </a:solidFill>
                <a:latin typeface="맑은 고딕" charset="0"/>
                <a:ea typeface="맑은 고딕" charset="0"/>
              </a:rPr>
              <a:t> (개인회원) - 구직정보확인</a:t>
            </a:r>
            <a:r>
              <a:rPr sz="16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6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57"/>
          <p:cNvCxnSpPr/>
          <p:nvPr/>
        </p:nvCxnSpPr>
        <p:spPr>
          <a:xfrm rot="0">
            <a:off x="4751705" y="1026160"/>
            <a:ext cx="4436110" cy="1270"/>
          </a:xfrm>
          <a:prstGeom prst="line"/>
          <a:ln w="63500" cap="flat" cmpd="sng">
            <a:solidFill>
              <a:schemeClr val="accent1">
                <a:lumMod val="5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도형 107"/>
          <p:cNvSpPr>
            <a:spLocks/>
          </p:cNvSpPr>
          <p:nvPr/>
        </p:nvSpPr>
        <p:spPr>
          <a:xfrm rot="0">
            <a:off x="421640" y="448945"/>
            <a:ext cx="2259330" cy="36830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개인회원 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118"/>
          <p:cNvSpPr>
            <a:spLocks/>
          </p:cNvSpPr>
          <p:nvPr/>
        </p:nvSpPr>
        <p:spPr>
          <a:xfrm rot="0">
            <a:off x="4622165" y="3642995"/>
            <a:ext cx="5119370" cy="676910"/>
          </a:xfrm>
          <a:prstGeom prst="rect"/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bg2">
                <a:lumMod val="9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구직정보 게시글 정보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 0"/>
          <p:cNvSpPr>
            <a:spLocks/>
          </p:cNvSpPr>
          <p:nvPr/>
        </p:nvSpPr>
        <p:spPr>
          <a:xfrm rot="0">
            <a:off x="408305" y="1983105"/>
            <a:ext cx="2272665" cy="36830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구직정보확인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421005" y="982345"/>
            <a:ext cx="2247265" cy="32893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회원가입</a:t>
            </a: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 / 로그인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421005" y="2517140"/>
            <a:ext cx="2263775" cy="368300"/>
          </a:xfrm>
          <a:prstGeom prst="rect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공지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421005" y="3034030"/>
            <a:ext cx="2263775" cy="36830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Q&amp;A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408305" y="3541395"/>
            <a:ext cx="2280285" cy="36830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가이드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21640" y="1458595"/>
            <a:ext cx="2263140" cy="36322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마이 메뉴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4622165" y="3108960"/>
            <a:ext cx="5119370" cy="676910"/>
          </a:xfrm>
          <a:prstGeom prst="rect"/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bg2">
                <a:lumMod val="9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공지 조회 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58"/>
          <p:cNvSpPr txBox="1">
            <a:spLocks/>
          </p:cNvSpPr>
          <p:nvPr/>
        </p:nvSpPr>
        <p:spPr>
          <a:xfrm rot="0">
            <a:off x="4750435" y="571500"/>
            <a:ext cx="444182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프로세스 흐름도</a:t>
            </a: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(개인회원) - 공지</a:t>
            </a: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59"/>
          <p:cNvCxnSpPr/>
          <p:nvPr/>
        </p:nvCxnSpPr>
        <p:spPr>
          <a:xfrm rot="0">
            <a:off x="4751705" y="1026160"/>
            <a:ext cx="4436110" cy="1270"/>
          </a:xfrm>
          <a:prstGeom prst="line"/>
          <a:ln w="63500" cap="flat" cmpd="sng">
            <a:solidFill>
              <a:schemeClr val="accent1">
                <a:lumMod val="5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도형 108"/>
          <p:cNvSpPr>
            <a:spLocks/>
          </p:cNvSpPr>
          <p:nvPr/>
        </p:nvSpPr>
        <p:spPr>
          <a:xfrm rot="0">
            <a:off x="421640" y="448945"/>
            <a:ext cx="2259330" cy="36830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개인회원 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도형 124"/>
          <p:cNvCxnSpPr/>
          <p:nvPr/>
        </p:nvCxnSpPr>
        <p:spPr>
          <a:xfrm rot="0">
            <a:off x="7212965" y="2747010"/>
            <a:ext cx="635" cy="202311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 0"/>
          <p:cNvSpPr>
            <a:spLocks/>
          </p:cNvSpPr>
          <p:nvPr/>
        </p:nvSpPr>
        <p:spPr>
          <a:xfrm rot="0">
            <a:off x="408305" y="1983105"/>
            <a:ext cx="2272030" cy="367665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구직정보확인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>
            <a:off x="421005" y="982345"/>
            <a:ext cx="2247265" cy="32893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회원가입</a:t>
            </a: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 / 로그인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421005" y="2517140"/>
            <a:ext cx="2263140" cy="367665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공지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>
            <a:off x="421005" y="3034030"/>
            <a:ext cx="2263775" cy="368300"/>
          </a:xfrm>
          <a:prstGeom prst="rect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Q&amp;A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408305" y="3541395"/>
            <a:ext cx="2279650" cy="367665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가이드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21640" y="1458595"/>
            <a:ext cx="2262505" cy="362585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마이 메뉴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4641215" y="2747010"/>
            <a:ext cx="5119370" cy="676910"/>
          </a:xfrm>
          <a:prstGeom prst="rect"/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bg2">
                <a:lumMod val="9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질문 작성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248"/>
          <p:cNvSpPr>
            <a:spLocks/>
          </p:cNvSpPr>
          <p:nvPr/>
        </p:nvSpPr>
        <p:spPr>
          <a:xfrm rot="0">
            <a:off x="4645025" y="3648710"/>
            <a:ext cx="5119370" cy="676910"/>
          </a:xfrm>
          <a:prstGeom prst="rect"/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bg2">
                <a:lumMod val="9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답변 조회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33"/>
          <p:cNvSpPr txBox="1">
            <a:spLocks/>
          </p:cNvSpPr>
          <p:nvPr/>
        </p:nvSpPr>
        <p:spPr>
          <a:xfrm>
            <a:off x="4994910" y="571500"/>
            <a:ext cx="39497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프로세스 흐름도</a:t>
            </a: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(개인회원) </a:t>
            </a: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- </a:t>
            </a: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Q&amp;A</a:t>
            </a: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34"/>
          <p:cNvCxnSpPr/>
          <p:nvPr/>
        </p:nvCxnSpPr>
        <p:spPr>
          <a:xfrm rot="0">
            <a:off x="4751705" y="1026160"/>
            <a:ext cx="4436110" cy="1270"/>
          </a:xfrm>
          <a:prstGeom prst="line"/>
          <a:ln w="63500" cap="flat" cmpd="sng">
            <a:solidFill>
              <a:schemeClr val="accent1">
                <a:lumMod val="5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도형 109"/>
          <p:cNvSpPr>
            <a:spLocks/>
          </p:cNvSpPr>
          <p:nvPr/>
        </p:nvSpPr>
        <p:spPr>
          <a:xfrm rot="0">
            <a:off x="421640" y="448945"/>
            <a:ext cx="2259330" cy="36830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개인회원 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 0"/>
          <p:cNvSpPr>
            <a:spLocks/>
          </p:cNvSpPr>
          <p:nvPr/>
        </p:nvSpPr>
        <p:spPr>
          <a:xfrm rot="0">
            <a:off x="408305" y="1983105"/>
            <a:ext cx="2272030" cy="367665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구직정보확인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>
            <a:off x="421005" y="982345"/>
            <a:ext cx="2247265" cy="32893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회원가입</a:t>
            </a: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 / 로그인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421005" y="2517140"/>
            <a:ext cx="2263140" cy="367665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공지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421005" y="3034030"/>
            <a:ext cx="2263140" cy="367665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Q&amp;A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408305" y="3541395"/>
            <a:ext cx="2279650" cy="367665"/>
          </a:xfrm>
          <a:prstGeom prst="rect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가이드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21640" y="1458595"/>
            <a:ext cx="2262505" cy="362585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마이 메뉴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249"/>
          <p:cNvSpPr>
            <a:spLocks/>
          </p:cNvSpPr>
          <p:nvPr/>
        </p:nvSpPr>
        <p:spPr>
          <a:xfrm rot="0">
            <a:off x="4622165" y="3108960"/>
            <a:ext cx="5119370" cy="676910"/>
          </a:xfrm>
          <a:prstGeom prst="rect"/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bg2">
                <a:lumMod val="9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일반회원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가이드 조회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35"/>
          <p:cNvSpPr txBox="1">
            <a:spLocks/>
          </p:cNvSpPr>
          <p:nvPr/>
        </p:nvSpPr>
        <p:spPr>
          <a:xfrm rot="0">
            <a:off x="4994910" y="571500"/>
            <a:ext cx="39490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프로세스 흐름도</a:t>
            </a: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(개인회원) - 가이드</a:t>
            </a: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36"/>
          <p:cNvCxnSpPr/>
          <p:nvPr/>
        </p:nvCxnSpPr>
        <p:spPr>
          <a:xfrm rot="0">
            <a:off x="4751705" y="1026160"/>
            <a:ext cx="4436110" cy="1270"/>
          </a:xfrm>
          <a:prstGeom prst="line"/>
          <a:ln w="63500" cap="flat" cmpd="sng">
            <a:solidFill>
              <a:schemeClr val="accent1">
                <a:lumMod val="5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도형 110"/>
          <p:cNvSpPr>
            <a:spLocks/>
          </p:cNvSpPr>
          <p:nvPr/>
        </p:nvSpPr>
        <p:spPr>
          <a:xfrm rot="0">
            <a:off x="421640" y="448945"/>
            <a:ext cx="2259330" cy="36830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개인회원 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 0"/>
          <p:cNvSpPr>
            <a:spLocks/>
          </p:cNvSpPr>
          <p:nvPr/>
        </p:nvSpPr>
        <p:spPr>
          <a:xfrm rot="0">
            <a:off x="421640" y="448945"/>
            <a:ext cx="2259330" cy="368300"/>
          </a:xfrm>
          <a:prstGeom prst="rect"/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기업회원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421005" y="982345"/>
            <a:ext cx="2247265" cy="328930"/>
          </a:xfrm>
          <a:prstGeom prst="rect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회원가입 / 로그인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37"/>
          <p:cNvSpPr txBox="1">
            <a:spLocks/>
          </p:cNvSpPr>
          <p:nvPr/>
        </p:nvSpPr>
        <p:spPr>
          <a:xfrm rot="0">
            <a:off x="4762500" y="571500"/>
            <a:ext cx="442976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solidFill>
                  <a:srgbClr val="000000"/>
                </a:solidFill>
                <a:latin typeface="맑은 고딕" charset="0"/>
                <a:ea typeface="맑은 고딕" charset="0"/>
              </a:rPr>
              <a:t>프로세스 흐름도</a:t>
            </a:r>
            <a:r>
              <a:rPr lang="ko-KR" sz="1600">
                <a:solidFill>
                  <a:srgbClr val="000000"/>
                </a:solidFill>
                <a:latin typeface="맑은 고딕" charset="0"/>
                <a:ea typeface="맑은 고딕" charset="0"/>
              </a:rPr>
              <a:t> (관리자) - 회원가입, 로그인</a:t>
            </a:r>
            <a:r>
              <a:rPr sz="16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6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8" name="도형 38"/>
          <p:cNvCxnSpPr/>
          <p:nvPr/>
        </p:nvCxnSpPr>
        <p:spPr>
          <a:xfrm rot="0">
            <a:off x="4751705" y="1026160"/>
            <a:ext cx="4436110" cy="1270"/>
          </a:xfrm>
          <a:prstGeom prst="line"/>
          <a:ln w="63500" cap="flat" cmpd="sng">
            <a:solidFill>
              <a:schemeClr val="accent1">
                <a:lumMod val="5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159"/>
          <p:cNvCxnSpPr>
            <a:stCxn id="30" idx="0"/>
          </p:cNvCxnSpPr>
          <p:nvPr/>
        </p:nvCxnSpPr>
        <p:spPr>
          <a:xfrm rot="0">
            <a:off x="7059295" y="1979930"/>
            <a:ext cx="1905" cy="359283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도형 160"/>
          <p:cNvSpPr>
            <a:spLocks/>
          </p:cNvSpPr>
          <p:nvPr/>
        </p:nvSpPr>
        <p:spPr>
          <a:xfrm rot="0">
            <a:off x="4499610" y="1979930"/>
            <a:ext cx="5119370" cy="676910"/>
          </a:xfrm>
          <a:prstGeom prst="rect"/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bg2">
                <a:lumMod val="9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아이디, 비밀번호 입력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161"/>
          <p:cNvSpPr>
            <a:spLocks/>
          </p:cNvSpPr>
          <p:nvPr/>
        </p:nvSpPr>
        <p:spPr>
          <a:xfrm rot="0">
            <a:off x="4503420" y="2800350"/>
            <a:ext cx="5115560" cy="676910"/>
          </a:xfrm>
          <a:prstGeom prst="rect"/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bg2">
                <a:lumMod val="9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회원정보 입력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162"/>
          <p:cNvSpPr>
            <a:spLocks/>
          </p:cNvSpPr>
          <p:nvPr/>
        </p:nvSpPr>
        <p:spPr>
          <a:xfrm rot="0">
            <a:off x="4507230" y="3634105"/>
            <a:ext cx="5110480" cy="676910"/>
          </a:xfrm>
          <a:prstGeom prst="rect"/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bg2">
                <a:lumMod val="9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회원가입 완료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도형 163"/>
          <p:cNvSpPr>
            <a:spLocks/>
          </p:cNvSpPr>
          <p:nvPr/>
        </p:nvSpPr>
        <p:spPr>
          <a:xfrm rot="0">
            <a:off x="4511040" y="4454525"/>
            <a:ext cx="5110480" cy="676910"/>
          </a:xfrm>
          <a:prstGeom prst="rect"/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bg2">
                <a:lumMod val="9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도형 296"/>
          <p:cNvSpPr>
            <a:spLocks/>
          </p:cNvSpPr>
          <p:nvPr/>
        </p:nvSpPr>
        <p:spPr>
          <a:xfrm rot="0">
            <a:off x="408305" y="1983105"/>
            <a:ext cx="2272665" cy="36830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구</a:t>
            </a: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인</a:t>
            </a: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정보확인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297"/>
          <p:cNvSpPr>
            <a:spLocks/>
          </p:cNvSpPr>
          <p:nvPr/>
        </p:nvSpPr>
        <p:spPr>
          <a:xfrm rot="0">
            <a:off x="421005" y="2517140"/>
            <a:ext cx="2263775" cy="36830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공지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도형 298"/>
          <p:cNvSpPr>
            <a:spLocks/>
          </p:cNvSpPr>
          <p:nvPr/>
        </p:nvSpPr>
        <p:spPr>
          <a:xfrm rot="0">
            <a:off x="421005" y="3034030"/>
            <a:ext cx="2263775" cy="36830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Q&amp;A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299"/>
          <p:cNvSpPr>
            <a:spLocks/>
          </p:cNvSpPr>
          <p:nvPr/>
        </p:nvSpPr>
        <p:spPr>
          <a:xfrm rot="0">
            <a:off x="408305" y="3541395"/>
            <a:ext cx="2280285" cy="36830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가이드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도형 300"/>
          <p:cNvSpPr>
            <a:spLocks/>
          </p:cNvSpPr>
          <p:nvPr/>
        </p:nvSpPr>
        <p:spPr>
          <a:xfrm rot="0">
            <a:off x="421640" y="1458595"/>
            <a:ext cx="2263140" cy="36322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마이 메뉴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 0"/>
          <p:cNvSpPr>
            <a:spLocks/>
          </p:cNvSpPr>
          <p:nvPr/>
        </p:nvSpPr>
        <p:spPr>
          <a:xfrm rot="0">
            <a:off x="421640" y="448945"/>
            <a:ext cx="2259330" cy="368300"/>
          </a:xfrm>
          <a:prstGeom prst="rect"/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기업회원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421005" y="982345"/>
            <a:ext cx="2247265" cy="32893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회원가입 / 로그인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4762500" y="571500"/>
            <a:ext cx="442976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solidFill>
                  <a:srgbClr val="000000"/>
                </a:solidFill>
                <a:latin typeface="맑은 고딕" charset="0"/>
                <a:ea typeface="맑은 고딕" charset="0"/>
              </a:rPr>
              <a:t>프로세스 흐름도</a:t>
            </a:r>
            <a:r>
              <a:rPr lang="ko-KR" sz="1600">
                <a:solidFill>
                  <a:srgbClr val="000000"/>
                </a:solidFill>
                <a:latin typeface="맑은 고딕" charset="0"/>
                <a:ea typeface="맑은 고딕" charset="0"/>
              </a:rPr>
              <a:t> (관리자) - 마이 메뉴</a:t>
            </a:r>
            <a:r>
              <a:rPr sz="16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6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8" name="Rect 0"/>
          <p:cNvCxnSpPr/>
          <p:nvPr/>
        </p:nvCxnSpPr>
        <p:spPr>
          <a:xfrm rot="0">
            <a:off x="4751705" y="1026160"/>
            <a:ext cx="4436110" cy="1270"/>
          </a:xfrm>
          <a:prstGeom prst="line"/>
          <a:ln w="63500" cap="flat" cmpd="sng">
            <a:solidFill>
              <a:schemeClr val="accent1">
                <a:lumMod val="5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 0"/>
          <p:cNvSpPr>
            <a:spLocks/>
          </p:cNvSpPr>
          <p:nvPr/>
        </p:nvSpPr>
        <p:spPr>
          <a:xfrm rot="0">
            <a:off x="408305" y="1983105"/>
            <a:ext cx="2272665" cy="36830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구</a:t>
            </a: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인</a:t>
            </a: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정보확인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>
            <a:spLocks/>
          </p:cNvSpPr>
          <p:nvPr/>
        </p:nvSpPr>
        <p:spPr>
          <a:xfrm rot="0">
            <a:off x="421005" y="2517140"/>
            <a:ext cx="2263775" cy="36830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공지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Rect 0"/>
          <p:cNvSpPr>
            <a:spLocks/>
          </p:cNvSpPr>
          <p:nvPr/>
        </p:nvSpPr>
        <p:spPr>
          <a:xfrm rot="0">
            <a:off x="421005" y="3034030"/>
            <a:ext cx="2263775" cy="36830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Q&amp;A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Rect 0"/>
          <p:cNvSpPr>
            <a:spLocks/>
          </p:cNvSpPr>
          <p:nvPr/>
        </p:nvSpPr>
        <p:spPr>
          <a:xfrm rot="0">
            <a:off x="408305" y="3541395"/>
            <a:ext cx="2280285" cy="368300"/>
          </a:xfrm>
          <a:prstGeom prst="rect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가이드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Rect 0"/>
          <p:cNvSpPr>
            <a:spLocks/>
          </p:cNvSpPr>
          <p:nvPr/>
        </p:nvSpPr>
        <p:spPr>
          <a:xfrm rot="0">
            <a:off x="421640" y="1458595"/>
            <a:ext cx="2263140" cy="363220"/>
          </a:xfrm>
          <a:prstGeom prst="rect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마이 메뉴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334"/>
          <p:cNvSpPr>
            <a:spLocks/>
          </p:cNvSpPr>
          <p:nvPr/>
        </p:nvSpPr>
        <p:spPr>
          <a:xfrm rot="0">
            <a:off x="3805555" y="2959735"/>
            <a:ext cx="1598295" cy="661035"/>
          </a:xfrm>
          <a:prstGeom prst="rect"/>
          <a:solidFill>
            <a:schemeClr val="tx1">
              <a:lumMod val="65000"/>
              <a:lumOff val="35000"/>
            </a:schemeClr>
          </a:solidFill>
          <a:ln w="12700" cap="flat" cmpd="sng">
            <a:solidFill>
              <a:schemeClr val="bg2">
                <a:lumMod val="9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latin typeface="맑은 고딕" charset="0"/>
                <a:ea typeface="맑은 고딕" charset="0"/>
              </a:rPr>
              <a:t>채용공고 </a:t>
            </a:r>
            <a:r>
              <a:rPr lang="ko-KR" sz="1400">
                <a:latin typeface="맑은 고딕" charset="0"/>
                <a:ea typeface="맑은 고딕" charset="0"/>
              </a:rPr>
              <a:t>등록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40" name="도형 335"/>
          <p:cNvSpPr>
            <a:spLocks/>
          </p:cNvSpPr>
          <p:nvPr/>
        </p:nvSpPr>
        <p:spPr>
          <a:xfrm rot="0">
            <a:off x="3810000" y="3783330"/>
            <a:ext cx="1588135" cy="667385"/>
          </a:xfrm>
          <a:prstGeom prst="rect"/>
          <a:solidFill>
            <a:schemeClr val="tx1">
              <a:lumMod val="65000"/>
              <a:lumOff val="35000"/>
            </a:schemeClr>
          </a:solidFill>
          <a:ln w="12700" cap="flat" cmpd="sng">
            <a:solidFill>
              <a:schemeClr val="bg2">
                <a:lumMod val="9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latin typeface="맑은 고딕" charset="0"/>
                <a:ea typeface="맑은 고딕" charset="0"/>
              </a:rPr>
              <a:t>채용공고 </a:t>
            </a:r>
            <a:r>
              <a:rPr lang="ko-KR" sz="1400">
                <a:latin typeface="맑은 고딕" charset="0"/>
                <a:ea typeface="맑은 고딕" charset="0"/>
              </a:rPr>
              <a:t>수정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41" name="도형 336"/>
          <p:cNvSpPr>
            <a:spLocks/>
          </p:cNvSpPr>
          <p:nvPr/>
        </p:nvSpPr>
        <p:spPr>
          <a:xfrm rot="0">
            <a:off x="3803650" y="4616450"/>
            <a:ext cx="1598295" cy="664210"/>
          </a:xfrm>
          <a:prstGeom prst="rect"/>
          <a:solidFill>
            <a:schemeClr val="tx1">
              <a:lumMod val="65000"/>
              <a:lumOff val="35000"/>
            </a:schemeClr>
          </a:solidFill>
          <a:ln w="12700" cap="flat" cmpd="sng">
            <a:solidFill>
              <a:schemeClr val="bg2">
                <a:lumMod val="9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latin typeface="맑은 고딕" charset="0"/>
                <a:ea typeface="맑은 고딕" charset="0"/>
              </a:rPr>
              <a:t>채용공고 </a:t>
            </a:r>
            <a:r>
              <a:rPr lang="ko-KR" sz="1400">
                <a:latin typeface="맑은 고딕" charset="0"/>
                <a:ea typeface="맑은 고딕" charset="0"/>
              </a:rPr>
              <a:t>삭제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42" name="도형 337"/>
          <p:cNvSpPr>
            <a:spLocks/>
          </p:cNvSpPr>
          <p:nvPr/>
        </p:nvSpPr>
        <p:spPr>
          <a:xfrm rot="0">
            <a:off x="5493385" y="2959100"/>
            <a:ext cx="5119370" cy="676910"/>
          </a:xfrm>
          <a:prstGeom prst="rect"/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bg2">
                <a:lumMod val="9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채용공고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 등록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338"/>
          <p:cNvSpPr>
            <a:spLocks/>
          </p:cNvSpPr>
          <p:nvPr/>
        </p:nvSpPr>
        <p:spPr>
          <a:xfrm rot="0">
            <a:off x="5509260" y="3791585"/>
            <a:ext cx="5115560" cy="676910"/>
          </a:xfrm>
          <a:prstGeom prst="rect"/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bg2">
                <a:lumMod val="9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현재 작성된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채용공고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의 항목 수정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339"/>
          <p:cNvSpPr>
            <a:spLocks/>
          </p:cNvSpPr>
          <p:nvPr/>
        </p:nvSpPr>
        <p:spPr>
          <a:xfrm rot="0">
            <a:off x="5513070" y="4624705"/>
            <a:ext cx="5110480" cy="676910"/>
          </a:xfrm>
          <a:prstGeom prst="rect"/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bg2">
                <a:lumMod val="9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현재 작성된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채용공고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삭제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340"/>
          <p:cNvSpPr>
            <a:spLocks/>
          </p:cNvSpPr>
          <p:nvPr/>
        </p:nvSpPr>
        <p:spPr>
          <a:xfrm rot="0">
            <a:off x="3822700" y="2160905"/>
            <a:ext cx="1598295" cy="661035"/>
          </a:xfrm>
          <a:prstGeom prst="rect"/>
          <a:solidFill>
            <a:schemeClr val="tx1">
              <a:lumMod val="65000"/>
              <a:lumOff val="35000"/>
            </a:schemeClr>
          </a:solidFill>
          <a:ln w="12700" cap="flat" cmpd="sng">
            <a:solidFill>
              <a:schemeClr val="bg2">
                <a:lumMod val="9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latin typeface="맑은 고딕" charset="0"/>
                <a:ea typeface="맑은 고딕" charset="0"/>
              </a:rPr>
              <a:t>기업</a:t>
            </a:r>
            <a:r>
              <a:rPr lang="ko-KR" sz="1400">
                <a:latin typeface="맑은 고딕" charset="0"/>
                <a:ea typeface="맑은 고딕" charset="0"/>
              </a:rPr>
              <a:t>정보 수정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46" name="도형 341"/>
          <p:cNvSpPr>
            <a:spLocks/>
          </p:cNvSpPr>
          <p:nvPr/>
        </p:nvSpPr>
        <p:spPr>
          <a:xfrm rot="0">
            <a:off x="5510530" y="2160270"/>
            <a:ext cx="5119370" cy="676910"/>
          </a:xfrm>
          <a:prstGeom prst="rect"/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bg2">
                <a:lumMod val="9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기업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 수정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7" name="도형 342"/>
          <p:cNvCxnSpPr/>
          <p:nvPr/>
        </p:nvCxnSpPr>
        <p:spPr>
          <a:xfrm rot="0">
            <a:off x="5226685" y="2488565"/>
            <a:ext cx="488950" cy="63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도형 343"/>
          <p:cNvCxnSpPr/>
          <p:nvPr/>
        </p:nvCxnSpPr>
        <p:spPr>
          <a:xfrm rot="0">
            <a:off x="5261610" y="3346450"/>
            <a:ext cx="489585" cy="63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도형 344"/>
          <p:cNvCxnSpPr/>
          <p:nvPr/>
        </p:nvCxnSpPr>
        <p:spPr>
          <a:xfrm rot="0">
            <a:off x="5262880" y="4131945"/>
            <a:ext cx="488950" cy="63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도형 345"/>
          <p:cNvCxnSpPr/>
          <p:nvPr/>
        </p:nvCxnSpPr>
        <p:spPr>
          <a:xfrm rot="0">
            <a:off x="5238750" y="4965700"/>
            <a:ext cx="488950" cy="63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18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공슬기</dc:creator>
  <cp:lastModifiedBy>공슬기</cp:lastModifiedBy>
  <dc:title>PowerPoint 프레젠테이션</dc:title>
  <cp:version>9.102.66.42778</cp:version>
</cp:coreProperties>
</file>