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4D4D4D"/>
    <a:srgbClr val="1D77C1"/>
    <a:srgbClr val="99C8EF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D91F5-9A58-4F63-A215-1BAE3D667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E22CB-C7D4-4509-969A-EFFD13C3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26CA4-3C26-429C-B412-009D4072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A41C-1B73-4005-8442-96EDDD4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43275-E441-43F8-AD26-D48657D8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17FD-7294-4D70-A8E0-8E2C27F5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1C6CB-A586-4C1B-821E-E9A37776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872E1-56BC-4641-BB3A-BBAD0C1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5ECFE-1089-4F30-AC1D-1DF75589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7A719-01C0-48F8-89D9-D65BB460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DB4F7E-6967-42DD-85C5-625FF530A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08A94-ED64-49E9-B505-40AFE58D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63DD0-1375-4AFF-BDCE-6E0EE09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0C398-AEEB-4384-A0CC-DEF12C8A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5107-D1CB-4979-90FA-837109D2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5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2E3A-12F9-4AE7-8736-05ACCCDC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F3D24-7DE4-4C31-B37C-EFD759B3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4AB96-E33D-4388-920E-D78D741F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1437A-B3EF-4290-BC7D-32A01727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0C9A-9243-48BC-9FAF-D83D618D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FD81-B4E6-42E8-8735-E94CB80E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15E52-1C7E-478D-858D-41CB64B4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0378C-BBA0-404E-A6A4-D23F3D29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95D67-95D6-4CEA-A467-9992C1B2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9AAC-1933-432F-A470-9F94BD75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4DD8-6A69-485A-9243-1CAA879D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82374-C0A6-4BFD-80E1-7E651B959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5934F-888E-4FF0-8591-A704AB3B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D907B-E864-44C5-9186-2A7C7B8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B2D99-407D-4863-8C47-858E2EA7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A8091-98D6-4492-97B1-B54C9174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3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CD44-BB5B-45A8-9236-DAAF106E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578D4-B9E6-41C0-8501-A9B76B89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A5014-B8D5-4290-8905-C49A7379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AA477-A683-49A8-820E-D57482CE3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7C8EE-BEEA-401C-A2E9-1B537ED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58CA9-C5D1-4DD3-87C3-330EA8C4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F711C-816E-4F83-A34F-4E6BB58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779BCE-19E1-4B9E-86DA-CB4A1C22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CBCDD-16D5-49F3-83A8-FDB14FB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CC41B-CF0E-48FE-AD29-B3958F41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93B30-F933-4A14-94FC-B76431C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4EA50D-114F-455D-AC0C-9AB1A99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4F6D6-A7CD-4FA9-80C9-6586077E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5A89B9-8A97-4B3C-87CD-462933BF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B9DD4-E11A-4DE2-A113-9FCF96D9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BA88-3B2D-4295-807B-4FC160E4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BFE28-13CD-4B24-8F26-D73E04FF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E72F8-095D-4473-962B-1C882606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F31C-2758-4CBB-9E04-C44EB9DA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4045F-011F-41E8-89E0-A129B496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B1D21-4719-4353-9D3C-0528EF59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07CFD-388C-438F-B281-759C86E1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B78B-B65E-4D9E-A379-C0F79B68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68F33-2772-450B-8FD6-A04B386B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3E6F-6C38-419E-A21E-3BACECE9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C0E62-71E4-4DA3-8AAB-883E5646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C817F-F611-4992-ADCE-519C66D6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C587F-D2F4-4161-A41B-7F61BFFC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8DDF1-4997-4541-9681-C5CD7B17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5A72-C5BE-44EF-A12C-1E4D8851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D931-7E25-4A74-855A-5FC6948E33A8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AF5C-53A6-491E-AF57-E00C23A5E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84095-DAC5-45D2-B7F0-C37668CDB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B473-CA11-404C-9E81-7AEC7A0B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7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FB1B-EA11-447C-AD53-833FA8DB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342"/>
            <a:ext cx="9144000" cy="1152358"/>
          </a:xfrm>
        </p:spPr>
        <p:txBody>
          <a:bodyPr/>
          <a:lstStyle/>
          <a:p>
            <a:r>
              <a:rPr lang="ko-KR" altLang="en-US" dirty="0">
                <a:solidFill>
                  <a:srgbClr val="292929"/>
                </a:solidFill>
              </a:rPr>
              <a:t>프로세스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3971F-F063-4181-A0B0-56EDFBA0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895" y="5439962"/>
            <a:ext cx="9144000" cy="408488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>
                <a:solidFill>
                  <a:srgbClr val="292929"/>
                </a:solidFill>
              </a:rPr>
              <a:t>SUBWAY</a:t>
            </a:r>
            <a:endParaRPr lang="ko-KR" alt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0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  <a:r>
              <a:rPr lang="en-US" altLang="ko-KR" sz="1600" dirty="0">
                <a:solidFill>
                  <a:srgbClr val="4D4D4D"/>
                </a:solidFill>
              </a:rPr>
              <a:t>(</a:t>
            </a:r>
            <a:r>
              <a:rPr lang="ko-KR" altLang="en-US" sz="1600" dirty="0">
                <a:solidFill>
                  <a:srgbClr val="4D4D4D"/>
                </a:solidFill>
              </a:rPr>
              <a:t>관리</a:t>
            </a:r>
            <a:r>
              <a:rPr lang="en-US" altLang="ko-KR" sz="1600" dirty="0">
                <a:solidFill>
                  <a:srgbClr val="4D4D4D"/>
                </a:solidFill>
              </a:rPr>
              <a:t>)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282C9-6279-487B-9174-F5CD047AC478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C081328-04C3-468A-A5A8-9388F6980AB4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육각형 73">
            <a:extLst>
              <a:ext uri="{FF2B5EF4-FFF2-40B4-BE49-F238E27FC236}">
                <a16:creationId xmlns:a16="http://schemas.microsoft.com/office/drawing/2014/main" id="{41B17B3A-1FE1-485C-89F2-88A32C77DEBA}"/>
              </a:ext>
            </a:extLst>
          </p:cNvPr>
          <p:cNvSpPr/>
          <p:nvPr/>
        </p:nvSpPr>
        <p:spPr>
          <a:xfrm>
            <a:off x="4327594" y="3100459"/>
            <a:ext cx="2486527" cy="1475505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598F43AB-0047-438F-9030-61CF89D46EF7}"/>
              </a:ext>
            </a:extLst>
          </p:cNvPr>
          <p:cNvSpPr/>
          <p:nvPr/>
        </p:nvSpPr>
        <p:spPr>
          <a:xfrm>
            <a:off x="7858268" y="3100459"/>
            <a:ext cx="2486527" cy="1475505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리스트 출력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7685D29-600D-4632-A613-BCC5F9604E74}"/>
              </a:ext>
            </a:extLst>
          </p:cNvPr>
          <p:cNvCxnSpPr>
            <a:cxnSpLocks/>
            <a:stCxn id="74" idx="0"/>
            <a:endCxn id="76" idx="3"/>
          </p:cNvCxnSpPr>
          <p:nvPr/>
        </p:nvCxnSpPr>
        <p:spPr>
          <a:xfrm>
            <a:off x="6814121" y="3838212"/>
            <a:ext cx="104414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8CEECFF2-E081-48BC-A12F-340B4DACD9F3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751232" y="3838212"/>
            <a:ext cx="593563" cy="1877111"/>
          </a:xfrm>
          <a:prstGeom prst="curvedConnector4">
            <a:avLst>
              <a:gd name="adj1" fmla="val -119593"/>
              <a:gd name="adj2" fmla="val 9956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5E86C3E4-351D-4418-AB3C-F10BAEFE7936}"/>
              </a:ext>
            </a:extLst>
          </p:cNvPr>
          <p:cNvSpPr/>
          <p:nvPr/>
        </p:nvSpPr>
        <p:spPr>
          <a:xfrm rot="16200000">
            <a:off x="9573370" y="5576237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5836074-B395-4981-B009-3A611E1394FB}"/>
              </a:ext>
            </a:extLst>
          </p:cNvPr>
          <p:cNvCxnSpPr>
            <a:cxnSpLocks/>
            <a:stCxn id="62" idx="0"/>
            <a:endCxn id="63" idx="3"/>
          </p:cNvCxnSpPr>
          <p:nvPr/>
        </p:nvCxnSpPr>
        <p:spPr>
          <a:xfrm>
            <a:off x="6564975" y="2810812"/>
            <a:ext cx="8522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B61208B-C005-4622-BC13-172A03726236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68C242E-BBD1-4B60-8AC6-827B08645EE3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육각형 61">
            <a:extLst>
              <a:ext uri="{FF2B5EF4-FFF2-40B4-BE49-F238E27FC236}">
                <a16:creationId xmlns:a16="http://schemas.microsoft.com/office/drawing/2014/main" id="{74D73180-3248-4F49-808C-DCC7F0FD6860}"/>
              </a:ext>
            </a:extLst>
          </p:cNvPr>
          <p:cNvSpPr/>
          <p:nvPr/>
        </p:nvSpPr>
        <p:spPr>
          <a:xfrm>
            <a:off x="4714122" y="2286390"/>
            <a:ext cx="1850853" cy="104884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전체조회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C67CED3-9FD5-4F5E-8F01-3012066C4EA3}"/>
              </a:ext>
            </a:extLst>
          </p:cNvPr>
          <p:cNvSpPr/>
          <p:nvPr/>
        </p:nvSpPr>
        <p:spPr>
          <a:xfrm>
            <a:off x="7417269" y="2286390"/>
            <a:ext cx="1994649" cy="104884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 이벤트 출력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5BE6F1A-79A5-428B-8FA8-ADAACCE844B8}"/>
              </a:ext>
            </a:extLst>
          </p:cNvPr>
          <p:cNvCxnSpPr>
            <a:cxnSpLocks/>
            <a:stCxn id="70" idx="0"/>
            <a:endCxn id="72" idx="3"/>
          </p:cNvCxnSpPr>
          <p:nvPr/>
        </p:nvCxnSpPr>
        <p:spPr>
          <a:xfrm>
            <a:off x="6564974" y="4324876"/>
            <a:ext cx="85229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육각형 69">
            <a:extLst>
              <a:ext uri="{FF2B5EF4-FFF2-40B4-BE49-F238E27FC236}">
                <a16:creationId xmlns:a16="http://schemas.microsoft.com/office/drawing/2014/main" id="{51889415-7DC1-43FD-AFBB-3798DE87D933}"/>
              </a:ext>
            </a:extLst>
          </p:cNvPr>
          <p:cNvSpPr/>
          <p:nvPr/>
        </p:nvSpPr>
        <p:spPr>
          <a:xfrm>
            <a:off x="4714121" y="3796547"/>
            <a:ext cx="1850853" cy="1056658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진행중인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조회</a:t>
            </a: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33A22988-EE0E-4D1E-9FD9-E717E5C49DD0}"/>
              </a:ext>
            </a:extLst>
          </p:cNvPr>
          <p:cNvSpPr/>
          <p:nvPr/>
        </p:nvSpPr>
        <p:spPr>
          <a:xfrm>
            <a:off x="7417269" y="3796547"/>
            <a:ext cx="1994649" cy="1056658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진행중인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8A31A72-EF03-44D4-947D-9F8D6C8D2F7E}"/>
              </a:ext>
            </a:extLst>
          </p:cNvPr>
          <p:cNvCxnSpPr>
            <a:cxnSpLocks/>
            <a:stCxn id="74" idx="0"/>
            <a:endCxn id="76" idx="3"/>
          </p:cNvCxnSpPr>
          <p:nvPr/>
        </p:nvCxnSpPr>
        <p:spPr>
          <a:xfrm>
            <a:off x="6564974" y="5842849"/>
            <a:ext cx="85229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육각형 73">
            <a:extLst>
              <a:ext uri="{FF2B5EF4-FFF2-40B4-BE49-F238E27FC236}">
                <a16:creationId xmlns:a16="http://schemas.microsoft.com/office/drawing/2014/main" id="{01DD1F42-36D0-47E4-A570-00D1BCEE53A0}"/>
              </a:ext>
            </a:extLst>
          </p:cNvPr>
          <p:cNvSpPr/>
          <p:nvPr/>
        </p:nvSpPr>
        <p:spPr>
          <a:xfrm>
            <a:off x="4714121" y="5314520"/>
            <a:ext cx="1850853" cy="1056658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종료된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조회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BBFF3F03-DEAE-404C-8F1D-9187FCE69417}"/>
              </a:ext>
            </a:extLst>
          </p:cNvPr>
          <p:cNvSpPr/>
          <p:nvPr/>
        </p:nvSpPr>
        <p:spPr>
          <a:xfrm>
            <a:off x="7417269" y="5314520"/>
            <a:ext cx="1994649" cy="1056658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종료된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11DBE7C-BA92-4B4F-81B9-7E1F80DD0060}"/>
              </a:ext>
            </a:extLst>
          </p:cNvPr>
          <p:cNvCxnSpPr>
            <a:cxnSpLocks/>
            <a:stCxn id="63" idx="0"/>
            <a:endCxn id="95" idx="3"/>
          </p:cNvCxnSpPr>
          <p:nvPr/>
        </p:nvCxnSpPr>
        <p:spPr>
          <a:xfrm flipV="1">
            <a:off x="9411918" y="2810811"/>
            <a:ext cx="345337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5AB3523-9820-4516-B6D7-0B4B228C18ED}"/>
              </a:ext>
            </a:extLst>
          </p:cNvPr>
          <p:cNvCxnSpPr>
            <a:cxnSpLocks/>
            <a:stCxn id="72" idx="0"/>
          </p:cNvCxnSpPr>
          <p:nvPr/>
        </p:nvCxnSpPr>
        <p:spPr>
          <a:xfrm>
            <a:off x="9411918" y="4324876"/>
            <a:ext cx="6124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43450EBA-C7A2-4665-B17E-91F7D8E6FA15}"/>
              </a:ext>
            </a:extLst>
          </p:cNvPr>
          <p:cNvSpPr/>
          <p:nvPr/>
        </p:nvSpPr>
        <p:spPr>
          <a:xfrm rot="5400000">
            <a:off x="9692145" y="4155855"/>
            <a:ext cx="408391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10D795F1-689A-4E40-A302-809C03B596B4}"/>
              </a:ext>
            </a:extLst>
          </p:cNvPr>
          <p:cNvSpPr/>
          <p:nvPr/>
        </p:nvSpPr>
        <p:spPr>
          <a:xfrm rot="5400000">
            <a:off x="9693657" y="2671726"/>
            <a:ext cx="405366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05FBF63-450A-47D7-8491-EFFAAE430CA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9411918" y="5836665"/>
            <a:ext cx="430231" cy="618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C1543CAB-C878-4D4B-9F99-9C69769F3A72}"/>
              </a:ext>
            </a:extLst>
          </p:cNvPr>
          <p:cNvSpPr/>
          <p:nvPr/>
        </p:nvSpPr>
        <p:spPr>
          <a:xfrm rot="5400000">
            <a:off x="9681076" y="5727862"/>
            <a:ext cx="408391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1E52D76-81B8-4456-ADE9-90F15FEE1C1C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E4FB2D1-BBE8-4E28-B633-10D9BF240DD3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5230453-AF0F-43F7-BF8C-F2F5E6B1C515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BA38A2B-FC57-4801-8834-619C0B2E3607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63F990C-8FD0-4BE4-A7CD-F1E5E7DEF40F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1CA8E2-D33A-4B82-9C7B-01A55C541641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FE5BA2-A40F-4326-A1C6-6E5E98EAD40E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E9E7A6-778D-4287-B1B1-D63E4CB3CFD8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47F44D-CD29-4955-8358-CF618740468C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  <a:r>
              <a:rPr lang="en-US" altLang="ko-KR" sz="1600" dirty="0">
                <a:solidFill>
                  <a:srgbClr val="4D4D4D"/>
                </a:solidFill>
              </a:rPr>
              <a:t>(</a:t>
            </a:r>
            <a:r>
              <a:rPr lang="ko-KR" altLang="en-US" sz="1600" dirty="0">
                <a:solidFill>
                  <a:srgbClr val="4D4D4D"/>
                </a:solidFill>
              </a:rPr>
              <a:t>관리</a:t>
            </a:r>
            <a:r>
              <a:rPr lang="en-US" altLang="ko-KR" sz="1600" dirty="0">
                <a:solidFill>
                  <a:srgbClr val="4D4D4D"/>
                </a:solidFill>
              </a:rPr>
              <a:t>)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E443FA-DEA7-4BB2-9434-12565147E46B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14420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058AA537-773E-458E-8288-DC718A0966CE}"/>
              </a:ext>
            </a:extLst>
          </p:cNvPr>
          <p:cNvSpPr/>
          <p:nvPr/>
        </p:nvSpPr>
        <p:spPr>
          <a:xfrm>
            <a:off x="6215550" y="2685384"/>
            <a:ext cx="1850853" cy="1193602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733C10A-E1BA-4ABF-A7D5-B7FBF6DCA91F}"/>
              </a:ext>
            </a:extLst>
          </p:cNvPr>
          <p:cNvCxnSpPr>
            <a:cxnSpLocks/>
            <a:stCxn id="68" idx="0"/>
            <a:endCxn id="58" idx="3"/>
          </p:cNvCxnSpPr>
          <p:nvPr/>
        </p:nvCxnSpPr>
        <p:spPr>
          <a:xfrm>
            <a:off x="5785319" y="328218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C4C59D-44B1-45BD-AF9D-129CEB9E686A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>
            <a:off x="8066403" y="328218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EE6232-FA88-478A-BF6D-4F58ACD0749D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AD53023-E5B0-47A4-820A-8571D76AB7F9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육각형 67">
            <a:extLst>
              <a:ext uri="{FF2B5EF4-FFF2-40B4-BE49-F238E27FC236}">
                <a16:creationId xmlns:a16="http://schemas.microsoft.com/office/drawing/2014/main" id="{C4DA6D32-2F48-42EF-9570-824B0F1A8B00}"/>
              </a:ext>
            </a:extLst>
          </p:cNvPr>
          <p:cNvSpPr/>
          <p:nvPr/>
        </p:nvSpPr>
        <p:spPr>
          <a:xfrm>
            <a:off x="3934466" y="2685384"/>
            <a:ext cx="1850853" cy="1193602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조회</a:t>
            </a: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6B8E4C6-32DA-498B-9DB3-E4CC12BA3479}"/>
              </a:ext>
            </a:extLst>
          </p:cNvPr>
          <p:cNvSpPr/>
          <p:nvPr/>
        </p:nvSpPr>
        <p:spPr>
          <a:xfrm>
            <a:off x="8496634" y="2685384"/>
            <a:ext cx="1850853" cy="1193602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상세내역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033BB090-FE93-413E-A3B4-21B4404C5D78}"/>
              </a:ext>
            </a:extLst>
          </p:cNvPr>
          <p:cNvSpPr/>
          <p:nvPr/>
        </p:nvSpPr>
        <p:spPr>
          <a:xfrm>
            <a:off x="6215550" y="4849310"/>
            <a:ext cx="1850853" cy="1193602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주문선택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D206D0C-3029-401D-9FF2-7AD4766FEBA5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>
            <a:off x="5785319" y="5446111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6C04BD3-E0EF-471E-ABED-59E0B008D880}"/>
              </a:ext>
            </a:extLst>
          </p:cNvPr>
          <p:cNvCxnSpPr>
            <a:cxnSpLocks/>
            <a:stCxn id="75" idx="0"/>
            <a:endCxn id="81" idx="3"/>
          </p:cNvCxnSpPr>
          <p:nvPr/>
        </p:nvCxnSpPr>
        <p:spPr>
          <a:xfrm>
            <a:off x="8066403" y="5446111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육각형 79">
            <a:extLst>
              <a:ext uri="{FF2B5EF4-FFF2-40B4-BE49-F238E27FC236}">
                <a16:creationId xmlns:a16="http://schemas.microsoft.com/office/drawing/2014/main" id="{CB8078FC-11F7-4EDB-A9BF-35AB51418CE6}"/>
              </a:ext>
            </a:extLst>
          </p:cNvPr>
          <p:cNvSpPr/>
          <p:nvPr/>
        </p:nvSpPr>
        <p:spPr>
          <a:xfrm>
            <a:off x="3934466" y="4849310"/>
            <a:ext cx="1850853" cy="1193602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EAD8BA87-BDE4-4912-90A7-2315D794AE87}"/>
              </a:ext>
            </a:extLst>
          </p:cNvPr>
          <p:cNvSpPr/>
          <p:nvPr/>
        </p:nvSpPr>
        <p:spPr>
          <a:xfrm>
            <a:off x="8496634" y="4849310"/>
            <a:ext cx="1850853" cy="1193602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D762548-9698-4557-9757-4DD6681CC9FD}"/>
              </a:ext>
            </a:extLst>
          </p:cNvPr>
          <p:cNvCxnSpPr>
            <a:cxnSpLocks/>
            <a:stCxn id="71" idx="0"/>
            <a:endCxn id="90" idx="3"/>
          </p:cNvCxnSpPr>
          <p:nvPr/>
        </p:nvCxnSpPr>
        <p:spPr>
          <a:xfrm>
            <a:off x="10347487" y="3282185"/>
            <a:ext cx="54586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E5DFB06-688B-4C9D-A044-223FB56771C4}"/>
              </a:ext>
            </a:extLst>
          </p:cNvPr>
          <p:cNvCxnSpPr>
            <a:cxnSpLocks/>
            <a:stCxn id="81" idx="0"/>
            <a:endCxn id="89" idx="3"/>
          </p:cNvCxnSpPr>
          <p:nvPr/>
        </p:nvCxnSpPr>
        <p:spPr>
          <a:xfrm>
            <a:off x="10347487" y="5446111"/>
            <a:ext cx="55721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B0480C8-67E2-4B0A-80BA-E10F343A0895}"/>
              </a:ext>
            </a:extLst>
          </p:cNvPr>
          <p:cNvSpPr/>
          <p:nvPr/>
        </p:nvSpPr>
        <p:spPr>
          <a:xfrm rot="5400000">
            <a:off x="10813128" y="5307026"/>
            <a:ext cx="461318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4CE1CC2-7C86-4FA6-85B3-213CDA27CDBD}"/>
              </a:ext>
            </a:extLst>
          </p:cNvPr>
          <p:cNvSpPr/>
          <p:nvPr/>
        </p:nvSpPr>
        <p:spPr>
          <a:xfrm rot="5400000">
            <a:off x="10801779" y="3143100"/>
            <a:ext cx="461318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5D9D47F-EF4F-413A-BB2E-7C9F19D9B1FF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91CC40-408E-460B-8347-CE2B9C1E25E0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15B9181-7AFC-4FD1-AC34-FA51069F875E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3B6E0C2-523B-4C34-9694-7804A32DDC30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E859049-559D-4003-B903-37B2C93BF899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8F5F403-F1A7-4E22-BD72-9A8808BB0C6B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EA7D40-AC3F-475A-B4E0-2D69E800F79B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6F0774-C48E-4406-8DDD-93EA9E751033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D34962-C13D-44EA-AF1F-675D7706E0B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  <a:r>
              <a:rPr lang="en-US" altLang="ko-KR" sz="1600" dirty="0">
                <a:solidFill>
                  <a:srgbClr val="4D4D4D"/>
                </a:solidFill>
              </a:rPr>
              <a:t>(</a:t>
            </a:r>
            <a:r>
              <a:rPr lang="ko-KR" altLang="en-US" sz="1600" dirty="0">
                <a:solidFill>
                  <a:srgbClr val="4D4D4D"/>
                </a:solidFill>
              </a:rPr>
              <a:t>관리</a:t>
            </a:r>
            <a:r>
              <a:rPr lang="en-US" altLang="ko-KR" sz="1600" dirty="0">
                <a:solidFill>
                  <a:srgbClr val="4D4D4D"/>
                </a:solidFill>
              </a:rPr>
              <a:t>)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12D044-6E9E-4E1F-8FD6-0495FCCA560A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97957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BB59B-C08C-4989-A95B-E8B97D7B956E}"/>
              </a:ext>
            </a:extLst>
          </p:cNvPr>
          <p:cNvSpPr txBox="1"/>
          <p:nvPr/>
        </p:nvSpPr>
        <p:spPr>
          <a:xfrm>
            <a:off x="3481137" y="973877"/>
            <a:ext cx="748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E16BB7-58BB-4C16-B646-D2ABEF996A11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3239D88-121E-474A-A9F3-C93003EB33E3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77604F7-72B0-4927-B9E9-BE28AE42FDB2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1FFBC32-60F6-4196-87A9-4202F5937A21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3FC455F-409D-493C-8BCD-E35DD3CB0294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A39FFEF-9BB9-4D2D-8C1A-15969A28487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F3EF3B-7D2B-4CFE-9AD7-CF764B261DC5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8E2A63-0966-419C-9817-504564898ABE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7970F7-D11A-489F-8992-E8B954B80B5B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4D50D0-5E79-4689-93EE-C92F2955BD95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  <a:r>
              <a:rPr lang="en-US" altLang="ko-KR" sz="1600" dirty="0">
                <a:solidFill>
                  <a:srgbClr val="4D4D4D"/>
                </a:solidFill>
              </a:rPr>
              <a:t>(</a:t>
            </a:r>
            <a:r>
              <a:rPr lang="ko-KR" altLang="en-US" sz="1600" dirty="0">
                <a:solidFill>
                  <a:srgbClr val="4D4D4D"/>
                </a:solidFill>
              </a:rPr>
              <a:t>관리</a:t>
            </a:r>
            <a:r>
              <a:rPr lang="en-US" altLang="ko-KR" sz="1600" dirty="0">
                <a:solidFill>
                  <a:srgbClr val="4D4D4D"/>
                </a:solidFill>
              </a:rPr>
              <a:t>)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9A79C8-6F5B-4988-8D42-F19CA3693E98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5D5193E1-C1F0-4158-8E46-A9A9A01B8BC7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비밀번호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B2F3D01-97E5-419B-8310-ADAAE40AC770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1077674-FF77-40E3-BEAB-CD1C8A57D760}"/>
              </a:ext>
            </a:extLst>
          </p:cNvPr>
          <p:cNvCxnSpPr>
            <a:cxnSpLocks/>
            <a:stCxn id="91" idx="0"/>
            <a:endCxn id="97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육각형 95">
            <a:extLst>
              <a:ext uri="{FF2B5EF4-FFF2-40B4-BE49-F238E27FC236}">
                <a16:creationId xmlns:a16="http://schemas.microsoft.com/office/drawing/2014/main" id="{06D6D9BF-0A0C-4893-A927-F2C7D1ACFD46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내 정보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50AE33B4-B3B5-4D5B-9D83-32E2A20E912C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변경할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정보 입력</a:t>
            </a: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12EAB90-51A0-478B-AC0F-F5A97D9C61D2}"/>
              </a:ext>
            </a:extLst>
          </p:cNvPr>
          <p:cNvSpPr/>
          <p:nvPr/>
        </p:nvSpPr>
        <p:spPr>
          <a:xfrm>
            <a:off x="6408827" y="3831491"/>
            <a:ext cx="1850853" cy="98964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5D3CDA8-1176-4326-A0FF-080C22C348BB}"/>
              </a:ext>
            </a:extLst>
          </p:cNvPr>
          <p:cNvCxnSpPr>
            <a:cxnSpLocks/>
            <a:stCxn id="101" idx="0"/>
            <a:endCxn id="98" idx="3"/>
          </p:cNvCxnSpPr>
          <p:nvPr/>
        </p:nvCxnSpPr>
        <p:spPr>
          <a:xfrm>
            <a:off x="5978596" y="432631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957002B-3EB2-404E-AF52-2A74246AC67A}"/>
              </a:ext>
            </a:extLst>
          </p:cNvPr>
          <p:cNvCxnSpPr>
            <a:cxnSpLocks/>
            <a:stCxn id="98" idx="0"/>
            <a:endCxn id="102" idx="3"/>
          </p:cNvCxnSpPr>
          <p:nvPr/>
        </p:nvCxnSpPr>
        <p:spPr>
          <a:xfrm>
            <a:off x="8259680" y="432631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육각형 100">
            <a:extLst>
              <a:ext uri="{FF2B5EF4-FFF2-40B4-BE49-F238E27FC236}">
                <a16:creationId xmlns:a16="http://schemas.microsoft.com/office/drawing/2014/main" id="{672471C6-7828-4647-AE4D-49D69676DDEB}"/>
              </a:ext>
            </a:extLst>
          </p:cNvPr>
          <p:cNvSpPr/>
          <p:nvPr/>
        </p:nvSpPr>
        <p:spPr>
          <a:xfrm>
            <a:off x="4127743" y="3831491"/>
            <a:ext cx="1850853" cy="98964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확인</a:t>
            </a: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606C9E0B-2F91-4827-B370-257AA550DFDE}"/>
              </a:ext>
            </a:extLst>
          </p:cNvPr>
          <p:cNvSpPr/>
          <p:nvPr/>
        </p:nvSpPr>
        <p:spPr>
          <a:xfrm>
            <a:off x="8689911" y="3831491"/>
            <a:ext cx="1850853" cy="98964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상세내역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19D86816-1A7B-4D5A-86F9-CF8036577C49}"/>
              </a:ext>
            </a:extLst>
          </p:cNvPr>
          <p:cNvSpPr/>
          <p:nvPr/>
        </p:nvSpPr>
        <p:spPr>
          <a:xfrm>
            <a:off x="6408827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문의 내용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20C0C95-DD1B-4161-9388-C3C86C9CFC77}"/>
              </a:ext>
            </a:extLst>
          </p:cNvPr>
          <p:cNvCxnSpPr>
            <a:cxnSpLocks/>
            <a:stCxn id="106" idx="0"/>
            <a:endCxn id="103" idx="3"/>
          </p:cNvCxnSpPr>
          <p:nvPr/>
        </p:nvCxnSpPr>
        <p:spPr>
          <a:xfrm>
            <a:off x="5978596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FEDD86F-5899-4D5E-8084-7C79ADF3B7E1}"/>
              </a:ext>
            </a:extLst>
          </p:cNvPr>
          <p:cNvCxnSpPr>
            <a:cxnSpLocks/>
            <a:stCxn id="103" idx="0"/>
            <a:endCxn id="107" idx="3"/>
          </p:cNvCxnSpPr>
          <p:nvPr/>
        </p:nvCxnSpPr>
        <p:spPr>
          <a:xfrm>
            <a:off x="8259680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육각형 105">
            <a:extLst>
              <a:ext uri="{FF2B5EF4-FFF2-40B4-BE49-F238E27FC236}">
                <a16:creationId xmlns:a16="http://schemas.microsoft.com/office/drawing/2014/main" id="{1FF35D8E-4054-4659-B220-1D8C2F45A51B}"/>
              </a:ext>
            </a:extLst>
          </p:cNvPr>
          <p:cNvSpPr/>
          <p:nvPr/>
        </p:nvSpPr>
        <p:spPr>
          <a:xfrm>
            <a:off x="4127743" y="5312058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</a:rPr>
              <a:t>1 : 1 </a:t>
            </a:r>
            <a:r>
              <a:rPr lang="ko-KR" altLang="en-US" dirty="0">
                <a:solidFill>
                  <a:srgbClr val="333333"/>
                </a:solidFill>
              </a:rPr>
              <a:t>문의</a:t>
            </a: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BDE7206-28D0-421A-BFA9-A8707CDD8C8D}"/>
              </a:ext>
            </a:extLst>
          </p:cNvPr>
          <p:cNvSpPr/>
          <p:nvPr/>
        </p:nvSpPr>
        <p:spPr>
          <a:xfrm>
            <a:off x="8689911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등록하기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7D7D3C3-630F-4A76-9826-87638D2D1825}"/>
              </a:ext>
            </a:extLst>
          </p:cNvPr>
          <p:cNvCxnSpPr>
            <a:cxnSpLocks/>
            <a:stCxn id="97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F2433EB-91E5-4F05-BED5-CDCAFFBD1ADF}"/>
              </a:ext>
            </a:extLst>
          </p:cNvPr>
          <p:cNvCxnSpPr>
            <a:cxnSpLocks/>
            <a:stCxn id="102" idx="0"/>
            <a:endCxn id="110" idx="3"/>
          </p:cNvCxnSpPr>
          <p:nvPr/>
        </p:nvCxnSpPr>
        <p:spPr>
          <a:xfrm>
            <a:off x="10540764" y="4326313"/>
            <a:ext cx="359575" cy="432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9CD62CC6-3B6A-4B85-A986-914453A3F4A5}"/>
              </a:ext>
            </a:extLst>
          </p:cNvPr>
          <p:cNvSpPr/>
          <p:nvPr/>
        </p:nvSpPr>
        <p:spPr>
          <a:xfrm rot="5400000">
            <a:off x="10848181" y="4191551"/>
            <a:ext cx="382486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2AC2BD8B-E8FB-403D-B148-D9249841FE1C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8032A7D-A1B2-4F9D-B0B8-9ABA483E5CBB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10540764" y="5726383"/>
            <a:ext cx="430231" cy="3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D207919D-565D-4A19-BA86-4EE167BE13F1}"/>
              </a:ext>
            </a:extLst>
          </p:cNvPr>
          <p:cNvSpPr/>
          <p:nvPr/>
        </p:nvSpPr>
        <p:spPr>
          <a:xfrm rot="5400000">
            <a:off x="10855236" y="5562683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가맹점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고객센터</a:t>
            </a: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058AA537-773E-458E-8288-DC718A0966CE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종류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733C10A-E1BA-4ABF-A7D5-B7FBF6DCA91F}"/>
              </a:ext>
            </a:extLst>
          </p:cNvPr>
          <p:cNvCxnSpPr>
            <a:cxnSpLocks/>
            <a:stCxn id="68" idx="0"/>
            <a:endCxn id="58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C4C59D-44B1-45BD-AF9D-129CEB9E686A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EE6232-FA88-478A-BF6D-4F58ACD0749D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메뉴소개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AD53023-E5B0-47A4-820A-8571D76AB7F9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육각형 67">
            <a:extLst>
              <a:ext uri="{FF2B5EF4-FFF2-40B4-BE49-F238E27FC236}">
                <a16:creationId xmlns:a16="http://schemas.microsoft.com/office/drawing/2014/main" id="{C4DA6D32-2F48-42EF-9570-824B0F1A8B00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조회</a:t>
            </a: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6B8E4C6-32DA-498B-9DB3-E4CC12BA3479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033BB090-FE93-413E-A3B4-21B4404C5D78}"/>
              </a:ext>
            </a:extLst>
          </p:cNvPr>
          <p:cNvSpPr/>
          <p:nvPr/>
        </p:nvSpPr>
        <p:spPr>
          <a:xfrm>
            <a:off x="6408827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종류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D206D0C-3029-401D-9FF2-7AD4766FEBA5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>
            <a:off x="5978596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6C04BD3-E0EF-471E-ABED-59E0B008D880}"/>
              </a:ext>
            </a:extLst>
          </p:cNvPr>
          <p:cNvCxnSpPr>
            <a:cxnSpLocks/>
            <a:stCxn id="75" idx="0"/>
            <a:endCxn id="81" idx="3"/>
          </p:cNvCxnSpPr>
          <p:nvPr/>
        </p:nvCxnSpPr>
        <p:spPr>
          <a:xfrm>
            <a:off x="8259680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육각형 79">
            <a:extLst>
              <a:ext uri="{FF2B5EF4-FFF2-40B4-BE49-F238E27FC236}">
                <a16:creationId xmlns:a16="http://schemas.microsoft.com/office/drawing/2014/main" id="{CB8078FC-11F7-4EDB-A9BF-35AB51418CE6}"/>
              </a:ext>
            </a:extLst>
          </p:cNvPr>
          <p:cNvSpPr/>
          <p:nvPr/>
        </p:nvSpPr>
        <p:spPr>
          <a:xfrm>
            <a:off x="4127743" y="3904970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</a:t>
            </a:r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등록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EAD8BA87-BDE4-4912-90A7-2315D794AE87}"/>
              </a:ext>
            </a:extLst>
          </p:cNvPr>
          <p:cNvSpPr/>
          <p:nvPr/>
        </p:nvSpPr>
        <p:spPr>
          <a:xfrm>
            <a:off x="8689911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등록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8582253C-8AB5-454B-A299-CB6E26778058}"/>
              </a:ext>
            </a:extLst>
          </p:cNvPr>
          <p:cNvSpPr/>
          <p:nvPr/>
        </p:nvSpPr>
        <p:spPr>
          <a:xfrm>
            <a:off x="6408827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종류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095959-631F-4B8A-BBEA-6134CF037761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>
            <a:off x="5978596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E2FE8AF-D8D1-4837-8428-6C985E615B63}"/>
              </a:ext>
            </a:extLst>
          </p:cNvPr>
          <p:cNvCxnSpPr>
            <a:cxnSpLocks/>
            <a:stCxn id="82" idx="0"/>
            <a:endCxn id="86" idx="3"/>
          </p:cNvCxnSpPr>
          <p:nvPr/>
        </p:nvCxnSpPr>
        <p:spPr>
          <a:xfrm>
            <a:off x="8259680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육각형 84">
            <a:extLst>
              <a:ext uri="{FF2B5EF4-FFF2-40B4-BE49-F238E27FC236}">
                <a16:creationId xmlns:a16="http://schemas.microsoft.com/office/drawing/2014/main" id="{3A2847A8-B7FA-4AAA-A318-696D32FA2E92}"/>
              </a:ext>
            </a:extLst>
          </p:cNvPr>
          <p:cNvSpPr/>
          <p:nvPr/>
        </p:nvSpPr>
        <p:spPr>
          <a:xfrm>
            <a:off x="4127743" y="5312058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AB45482B-49A1-464C-A6A3-6EC7ED4586BC}"/>
              </a:ext>
            </a:extLst>
          </p:cNvPr>
          <p:cNvSpPr/>
          <p:nvPr/>
        </p:nvSpPr>
        <p:spPr>
          <a:xfrm>
            <a:off x="8689911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D762548-9698-4557-9757-4DD6681CC9FD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E5DFB06-688B-4C9D-A044-223FB56771C4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10540764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B0480C8-67E2-4B0A-80BA-E10F343A0895}"/>
              </a:ext>
            </a:extLst>
          </p:cNvPr>
          <p:cNvSpPr/>
          <p:nvPr/>
        </p:nvSpPr>
        <p:spPr>
          <a:xfrm rot="5400000">
            <a:off x="10863848" y="4145956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4CE1CC2-7C86-4FA6-85B3-213CDA27CDBD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366099A-7DC9-49FE-8FA5-5E42BE031EBF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0540764" y="5726383"/>
            <a:ext cx="430231" cy="3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9F0699AE-E640-4467-B996-1A98457DCD2F}"/>
              </a:ext>
            </a:extLst>
          </p:cNvPr>
          <p:cNvSpPr/>
          <p:nvPr/>
        </p:nvSpPr>
        <p:spPr>
          <a:xfrm rot="5400000">
            <a:off x="10863848" y="5583699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8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가맹점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고객센터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6389C8F8-7478-47AD-B228-0C1B198EDF5A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출력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1649833-3F56-4453-BD32-403421CFA668}"/>
              </a:ext>
            </a:extLst>
          </p:cNvPr>
          <p:cNvCxnSpPr>
            <a:cxnSpLocks/>
            <a:stCxn id="109" idx="0"/>
            <a:endCxn id="104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B9F1788-A100-4489-8B51-519D651D0973}"/>
              </a:ext>
            </a:extLst>
          </p:cNvPr>
          <p:cNvCxnSpPr>
            <a:cxnSpLocks/>
            <a:stCxn id="104" idx="0"/>
            <a:endCxn id="110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B2DA5-C082-43BA-818E-9926EC34E6D6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3D220C-8A00-4D11-8F11-7377FABD6E0C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육각형 108">
            <a:extLst>
              <a:ext uri="{FF2B5EF4-FFF2-40B4-BE49-F238E27FC236}">
                <a16:creationId xmlns:a16="http://schemas.microsoft.com/office/drawing/2014/main" id="{511797A3-3285-480F-9CA6-00312E25AF3D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조회</a:t>
            </a: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9B413C2A-2C40-4C3F-A809-3F3623D5E33E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내용 출력</a:t>
            </a:r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76A2CD48-9B53-40FD-A804-CF7AD2868214}"/>
              </a:ext>
            </a:extLst>
          </p:cNvPr>
          <p:cNvSpPr/>
          <p:nvPr/>
        </p:nvSpPr>
        <p:spPr>
          <a:xfrm>
            <a:off x="6408827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내용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FFF5952-D807-451B-95FF-3DAEAF0F3B3D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>
            <a:off x="5978596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0EAD627-A0E1-48F8-800F-2CAC0CAE9002}"/>
              </a:ext>
            </a:extLst>
          </p:cNvPr>
          <p:cNvCxnSpPr>
            <a:cxnSpLocks/>
            <a:stCxn id="111" idx="0"/>
            <a:endCxn id="115" idx="3"/>
          </p:cNvCxnSpPr>
          <p:nvPr/>
        </p:nvCxnSpPr>
        <p:spPr>
          <a:xfrm>
            <a:off x="8259680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육각형 113">
            <a:extLst>
              <a:ext uri="{FF2B5EF4-FFF2-40B4-BE49-F238E27FC236}">
                <a16:creationId xmlns:a16="http://schemas.microsoft.com/office/drawing/2014/main" id="{11E1A4B1-30FE-4691-9299-9DFA47D8ACE9}"/>
              </a:ext>
            </a:extLst>
          </p:cNvPr>
          <p:cNvSpPr/>
          <p:nvPr/>
        </p:nvSpPr>
        <p:spPr>
          <a:xfrm>
            <a:off x="4127743" y="3904970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</a:t>
            </a:r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등록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34437315-67E3-4077-A2CF-872BAD011D6A}"/>
              </a:ext>
            </a:extLst>
          </p:cNvPr>
          <p:cNvSpPr/>
          <p:nvPr/>
        </p:nvSpPr>
        <p:spPr>
          <a:xfrm>
            <a:off x="8689911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등록 완료</a:t>
            </a:r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F8D136A0-AC81-41A7-8D67-5AAE01104959}"/>
              </a:ext>
            </a:extLst>
          </p:cNvPr>
          <p:cNvSpPr/>
          <p:nvPr/>
        </p:nvSpPr>
        <p:spPr>
          <a:xfrm>
            <a:off x="6408827" y="5312058"/>
            <a:ext cx="1850853" cy="9924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 선택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87937B8-84A6-4270-90B7-3A23261A8928}"/>
              </a:ext>
            </a:extLst>
          </p:cNvPr>
          <p:cNvCxnSpPr>
            <a:cxnSpLocks/>
            <a:stCxn id="119" idx="0"/>
            <a:endCxn id="116" idx="3"/>
          </p:cNvCxnSpPr>
          <p:nvPr/>
        </p:nvCxnSpPr>
        <p:spPr>
          <a:xfrm>
            <a:off x="5978596" y="58083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9609905-670F-49E7-967D-D61BBCCD8586}"/>
              </a:ext>
            </a:extLst>
          </p:cNvPr>
          <p:cNvCxnSpPr>
            <a:cxnSpLocks/>
            <a:stCxn id="116" idx="0"/>
            <a:endCxn id="120" idx="3"/>
          </p:cNvCxnSpPr>
          <p:nvPr/>
        </p:nvCxnSpPr>
        <p:spPr>
          <a:xfrm>
            <a:off x="8259680" y="58083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육각형 118">
            <a:extLst>
              <a:ext uri="{FF2B5EF4-FFF2-40B4-BE49-F238E27FC236}">
                <a16:creationId xmlns:a16="http://schemas.microsoft.com/office/drawing/2014/main" id="{C65FD69D-E46C-4A77-89D2-B22E33844DB1}"/>
              </a:ext>
            </a:extLst>
          </p:cNvPr>
          <p:cNvSpPr/>
          <p:nvPr/>
        </p:nvSpPr>
        <p:spPr>
          <a:xfrm>
            <a:off x="4127743" y="5312058"/>
            <a:ext cx="1850853" cy="9924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59F69810-8031-44B6-8B7E-386DD8D1798F}"/>
              </a:ext>
            </a:extLst>
          </p:cNvPr>
          <p:cNvSpPr/>
          <p:nvPr/>
        </p:nvSpPr>
        <p:spPr>
          <a:xfrm>
            <a:off x="8689911" y="5312058"/>
            <a:ext cx="1850853" cy="9924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완료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FAB84CC-8BFD-4156-88B0-F04A20BEAC21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3AEF4F7-6F78-483D-AEEE-1AF36CEF21ED}"/>
              </a:ext>
            </a:extLst>
          </p:cNvPr>
          <p:cNvCxnSpPr>
            <a:cxnSpLocks/>
            <a:stCxn id="115" idx="0"/>
          </p:cNvCxnSpPr>
          <p:nvPr/>
        </p:nvCxnSpPr>
        <p:spPr>
          <a:xfrm>
            <a:off x="10540764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E2D6BD83-4246-4AFE-9CE4-ED6CF8EA5D04}"/>
              </a:ext>
            </a:extLst>
          </p:cNvPr>
          <p:cNvSpPr/>
          <p:nvPr/>
        </p:nvSpPr>
        <p:spPr>
          <a:xfrm rot="5400000">
            <a:off x="10863848" y="4145956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0A71056B-F8FA-4E3F-A5EE-71BEA73BB3EB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AF871BC-717E-418F-BA72-DC53B004AB39}"/>
              </a:ext>
            </a:extLst>
          </p:cNvPr>
          <p:cNvCxnSpPr>
            <a:cxnSpLocks/>
            <a:stCxn id="120" idx="0"/>
            <a:endCxn id="126" idx="3"/>
          </p:cNvCxnSpPr>
          <p:nvPr/>
        </p:nvCxnSpPr>
        <p:spPr>
          <a:xfrm flipV="1">
            <a:off x="10540764" y="5808302"/>
            <a:ext cx="345338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9C6EFE4D-6A68-4174-BD9F-6AA043B3DEAF}"/>
              </a:ext>
            </a:extLst>
          </p:cNvPr>
          <p:cNvSpPr/>
          <p:nvPr/>
        </p:nvSpPr>
        <p:spPr>
          <a:xfrm rot="5400000">
            <a:off x="10833392" y="5669217"/>
            <a:ext cx="383590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가맹점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고객센터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B2DA5-C082-43BA-818E-9926EC34E6D6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3D220C-8A00-4D11-8F11-7377FABD6E0C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육각형 57">
            <a:extLst>
              <a:ext uri="{FF2B5EF4-FFF2-40B4-BE49-F238E27FC236}">
                <a16:creationId xmlns:a16="http://schemas.microsoft.com/office/drawing/2014/main" id="{A240266D-5AAA-4574-958C-6CA1B3BD8CFD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A754424-5192-4289-9959-5E6E38BDE98B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4E299C-F561-4320-BF98-668280F93E19}"/>
              </a:ext>
            </a:extLst>
          </p:cNvPr>
          <p:cNvCxnSpPr>
            <a:cxnSpLocks/>
            <a:stCxn id="58" idx="0"/>
            <a:endCxn id="62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육각형 60">
            <a:extLst>
              <a:ext uri="{FF2B5EF4-FFF2-40B4-BE49-F238E27FC236}">
                <a16:creationId xmlns:a16="http://schemas.microsoft.com/office/drawing/2014/main" id="{D0FCBB1B-1409-474C-A985-6263A30827BE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 조회</a:t>
            </a: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2301AC10-A4E2-4350-9F29-9B0DEEBD8B84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내용 출력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BF1E7FE6-D80A-43A3-92BB-A40AD135AD99}"/>
              </a:ext>
            </a:extLst>
          </p:cNvPr>
          <p:cNvSpPr/>
          <p:nvPr/>
        </p:nvSpPr>
        <p:spPr>
          <a:xfrm>
            <a:off x="6408827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내용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CC3C1A4-6AEE-4719-869A-442F8297300F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>
            <a:off x="5978596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C927209-0BEC-4DC7-99D0-77778EB577AE}"/>
              </a:ext>
            </a:extLst>
          </p:cNvPr>
          <p:cNvCxnSpPr>
            <a:cxnSpLocks/>
            <a:stCxn id="63" idx="0"/>
            <a:endCxn id="67" idx="3"/>
          </p:cNvCxnSpPr>
          <p:nvPr/>
        </p:nvCxnSpPr>
        <p:spPr>
          <a:xfrm>
            <a:off x="8259680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육각형 65">
            <a:extLst>
              <a:ext uri="{FF2B5EF4-FFF2-40B4-BE49-F238E27FC236}">
                <a16:creationId xmlns:a16="http://schemas.microsoft.com/office/drawing/2014/main" id="{702415BE-70B6-45D5-808A-434EB029B7B5}"/>
              </a:ext>
            </a:extLst>
          </p:cNvPr>
          <p:cNvSpPr/>
          <p:nvPr/>
        </p:nvSpPr>
        <p:spPr>
          <a:xfrm>
            <a:off x="4127743" y="3904970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등록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69E601B3-F5B8-467F-B6AD-19BB7F98EBCB}"/>
              </a:ext>
            </a:extLst>
          </p:cNvPr>
          <p:cNvSpPr/>
          <p:nvPr/>
        </p:nvSpPr>
        <p:spPr>
          <a:xfrm>
            <a:off x="8689911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등록 완료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1BB3A9E2-1146-4F5A-8973-A3C7507CB0AB}"/>
              </a:ext>
            </a:extLst>
          </p:cNvPr>
          <p:cNvSpPr/>
          <p:nvPr/>
        </p:nvSpPr>
        <p:spPr>
          <a:xfrm>
            <a:off x="6408827" y="5312058"/>
            <a:ext cx="1850853" cy="9924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D108ECF-1D2D-4C76-9FF9-5CB2AE55BE58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>
            <a:off x="5978596" y="58083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569AAF3-241E-4336-B499-ABAEAD1F79AB}"/>
              </a:ext>
            </a:extLst>
          </p:cNvPr>
          <p:cNvCxnSpPr>
            <a:cxnSpLocks/>
            <a:stCxn id="68" idx="0"/>
            <a:endCxn id="72" idx="3"/>
          </p:cNvCxnSpPr>
          <p:nvPr/>
        </p:nvCxnSpPr>
        <p:spPr>
          <a:xfrm>
            <a:off x="8259680" y="58083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육각형 70">
            <a:extLst>
              <a:ext uri="{FF2B5EF4-FFF2-40B4-BE49-F238E27FC236}">
                <a16:creationId xmlns:a16="http://schemas.microsoft.com/office/drawing/2014/main" id="{00AEC4F1-9261-4CCC-B512-AD12919C0873}"/>
              </a:ext>
            </a:extLst>
          </p:cNvPr>
          <p:cNvSpPr/>
          <p:nvPr/>
        </p:nvSpPr>
        <p:spPr>
          <a:xfrm>
            <a:off x="4127743" y="5312058"/>
            <a:ext cx="1850853" cy="9924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5EC8064C-FF63-468A-AEBF-5855C5ABB068}"/>
              </a:ext>
            </a:extLst>
          </p:cNvPr>
          <p:cNvSpPr/>
          <p:nvPr/>
        </p:nvSpPr>
        <p:spPr>
          <a:xfrm>
            <a:off x="8689911" y="5312058"/>
            <a:ext cx="1850853" cy="9924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  <a:r>
              <a:rPr lang="en-US" altLang="ko-KR" dirty="0">
                <a:solidFill>
                  <a:srgbClr val="333333"/>
                </a:solidFill>
              </a:rPr>
              <a:t>/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완료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964984-5265-4D55-BFBC-AF0CD3635FB0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A791D8A-4074-4D4E-BB68-F70BDF5F35FD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10540764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C5C1E5AC-C807-4B86-8A72-A3A7AEDE6BFA}"/>
              </a:ext>
            </a:extLst>
          </p:cNvPr>
          <p:cNvSpPr/>
          <p:nvPr/>
        </p:nvSpPr>
        <p:spPr>
          <a:xfrm rot="5400000">
            <a:off x="10863848" y="4145956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38D8A1B4-071F-484A-B529-FDC08A93B014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B1F1CB1-5A33-48BA-A387-1851A898B7C1}"/>
              </a:ext>
            </a:extLst>
          </p:cNvPr>
          <p:cNvCxnSpPr>
            <a:cxnSpLocks/>
            <a:stCxn id="72" idx="0"/>
            <a:endCxn id="78" idx="3"/>
          </p:cNvCxnSpPr>
          <p:nvPr/>
        </p:nvCxnSpPr>
        <p:spPr>
          <a:xfrm flipV="1">
            <a:off x="10540764" y="5808302"/>
            <a:ext cx="345338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0151E639-32F5-445C-B9E9-FCEDF8A0228B}"/>
              </a:ext>
            </a:extLst>
          </p:cNvPr>
          <p:cNvSpPr/>
          <p:nvPr/>
        </p:nvSpPr>
        <p:spPr>
          <a:xfrm rot="5400000">
            <a:off x="10833392" y="5669217"/>
            <a:ext cx="383590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5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고객센터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B2DA5-C082-43BA-818E-9926EC34E6D6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가맹점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3D220C-8A00-4D11-8F11-7377FABD6E0C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5304A53-44C6-4E4A-8D50-A2E803A7A39C}"/>
              </a:ext>
            </a:extLst>
          </p:cNvPr>
          <p:cNvCxnSpPr>
            <a:cxnSpLocks/>
            <a:stCxn id="64" idx="0"/>
            <a:endCxn id="65" idx="3"/>
          </p:cNvCxnSpPr>
          <p:nvPr/>
        </p:nvCxnSpPr>
        <p:spPr>
          <a:xfrm>
            <a:off x="6904022" y="3308118"/>
            <a:ext cx="8522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육각형 63">
            <a:extLst>
              <a:ext uri="{FF2B5EF4-FFF2-40B4-BE49-F238E27FC236}">
                <a16:creationId xmlns:a16="http://schemas.microsoft.com/office/drawing/2014/main" id="{B5AD8908-05E7-4C16-A8B0-E39F5121CA69}"/>
              </a:ext>
            </a:extLst>
          </p:cNvPr>
          <p:cNvSpPr/>
          <p:nvPr/>
        </p:nvSpPr>
        <p:spPr>
          <a:xfrm>
            <a:off x="5053169" y="2784011"/>
            <a:ext cx="1850853" cy="104821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가맹점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조회</a:t>
            </a: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CE5732D2-56AD-446B-A5AB-F6065B801F05}"/>
              </a:ext>
            </a:extLst>
          </p:cNvPr>
          <p:cNvSpPr/>
          <p:nvPr/>
        </p:nvSpPr>
        <p:spPr>
          <a:xfrm>
            <a:off x="7756316" y="2784011"/>
            <a:ext cx="1994649" cy="104821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등록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가맹점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0271415-A238-45A1-9953-59FBB0903E72}"/>
              </a:ext>
            </a:extLst>
          </p:cNvPr>
          <p:cNvCxnSpPr>
            <a:cxnSpLocks/>
            <a:stCxn id="65" idx="0"/>
            <a:endCxn id="67" idx="3"/>
          </p:cNvCxnSpPr>
          <p:nvPr/>
        </p:nvCxnSpPr>
        <p:spPr>
          <a:xfrm>
            <a:off x="9750965" y="3308118"/>
            <a:ext cx="402211" cy="75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25B92E5-9F08-440B-AFE2-EFF476AC473B}"/>
              </a:ext>
            </a:extLst>
          </p:cNvPr>
          <p:cNvSpPr/>
          <p:nvPr/>
        </p:nvSpPr>
        <p:spPr>
          <a:xfrm rot="5400000">
            <a:off x="10089699" y="3176537"/>
            <a:ext cx="405123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71A3DC40-DE79-4BD2-BB17-33C97D708BB3}"/>
              </a:ext>
            </a:extLst>
          </p:cNvPr>
          <p:cNvSpPr/>
          <p:nvPr/>
        </p:nvSpPr>
        <p:spPr>
          <a:xfrm>
            <a:off x="6408827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삭제할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가맹점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BB3EFD-957C-4FB2-88CB-13D5B318A16D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>
            <a:off x="5978596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7A6CE19-C2C3-42BA-BA22-50B1B791AA73}"/>
              </a:ext>
            </a:extLst>
          </p:cNvPr>
          <p:cNvCxnSpPr>
            <a:cxnSpLocks/>
            <a:stCxn id="75" idx="0"/>
            <a:endCxn id="79" idx="3"/>
          </p:cNvCxnSpPr>
          <p:nvPr/>
        </p:nvCxnSpPr>
        <p:spPr>
          <a:xfrm>
            <a:off x="8259680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육각형 77">
            <a:extLst>
              <a:ext uri="{FF2B5EF4-FFF2-40B4-BE49-F238E27FC236}">
                <a16:creationId xmlns:a16="http://schemas.microsoft.com/office/drawing/2014/main" id="{83C30C73-A1E6-4D15-A17A-542DDC8661A6}"/>
              </a:ext>
            </a:extLst>
          </p:cNvPr>
          <p:cNvSpPr/>
          <p:nvPr/>
        </p:nvSpPr>
        <p:spPr>
          <a:xfrm>
            <a:off x="4127743" y="4476356"/>
            <a:ext cx="1850853" cy="1118160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가맹점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4CFA1EDE-9C4D-406E-A6CF-7EE8E6CB2C40}"/>
              </a:ext>
            </a:extLst>
          </p:cNvPr>
          <p:cNvSpPr/>
          <p:nvPr/>
        </p:nvSpPr>
        <p:spPr>
          <a:xfrm>
            <a:off x="8689911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가맹점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ko-KR" altLang="en-US" dirty="0">
                <a:solidFill>
                  <a:srgbClr val="333333"/>
                </a:solidFill>
              </a:rPr>
              <a:t>완료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CFB30A4-D261-4115-B4D3-721554B1CC46}"/>
              </a:ext>
            </a:extLst>
          </p:cNvPr>
          <p:cNvCxnSpPr>
            <a:cxnSpLocks/>
            <a:stCxn id="79" idx="0"/>
            <a:endCxn id="81" idx="3"/>
          </p:cNvCxnSpPr>
          <p:nvPr/>
        </p:nvCxnSpPr>
        <p:spPr>
          <a:xfrm>
            <a:off x="10540764" y="5035436"/>
            <a:ext cx="345338" cy="17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C62E9AA-99E5-46EA-B2CD-CE8829549B03}"/>
              </a:ext>
            </a:extLst>
          </p:cNvPr>
          <p:cNvSpPr/>
          <p:nvPr/>
        </p:nvSpPr>
        <p:spPr>
          <a:xfrm rot="5400000">
            <a:off x="10809108" y="4898128"/>
            <a:ext cx="43215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고객센터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B2DA5-C082-43BA-818E-9926EC34E6D6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3D220C-8A00-4D11-8F11-7377FABD6E0C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43187BB-9DE1-430C-BE7A-F941B45BDEDB}"/>
              </a:ext>
            </a:extLst>
          </p:cNvPr>
          <p:cNvCxnSpPr>
            <a:cxnSpLocks/>
            <a:stCxn id="76" idx="0"/>
            <a:endCxn id="77" idx="3"/>
          </p:cNvCxnSpPr>
          <p:nvPr/>
        </p:nvCxnSpPr>
        <p:spPr>
          <a:xfrm>
            <a:off x="6904022" y="3308118"/>
            <a:ext cx="8522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육각형 75">
            <a:extLst>
              <a:ext uri="{FF2B5EF4-FFF2-40B4-BE49-F238E27FC236}">
                <a16:creationId xmlns:a16="http://schemas.microsoft.com/office/drawing/2014/main" id="{391AA35D-5BB3-4049-9B05-1A212CD4CEA4}"/>
              </a:ext>
            </a:extLst>
          </p:cNvPr>
          <p:cNvSpPr/>
          <p:nvPr/>
        </p:nvSpPr>
        <p:spPr>
          <a:xfrm>
            <a:off x="5053169" y="2784011"/>
            <a:ext cx="1850853" cy="104821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</a:rPr>
              <a:t>1 : 1 </a:t>
            </a:r>
            <a:r>
              <a:rPr lang="ko-KR" altLang="en-US" dirty="0">
                <a:solidFill>
                  <a:srgbClr val="333333"/>
                </a:solidFill>
              </a:rPr>
              <a:t>문의조회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F1E6B841-8B31-42C5-B594-0ED07322870E}"/>
              </a:ext>
            </a:extLst>
          </p:cNvPr>
          <p:cNvSpPr/>
          <p:nvPr/>
        </p:nvSpPr>
        <p:spPr>
          <a:xfrm>
            <a:off x="7756316" y="2784011"/>
            <a:ext cx="1994649" cy="104821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문의 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F89231F-066B-4463-8552-F04197B0B972}"/>
              </a:ext>
            </a:extLst>
          </p:cNvPr>
          <p:cNvCxnSpPr>
            <a:cxnSpLocks/>
            <a:stCxn id="77" idx="0"/>
            <a:endCxn id="79" idx="3"/>
          </p:cNvCxnSpPr>
          <p:nvPr/>
        </p:nvCxnSpPr>
        <p:spPr>
          <a:xfrm>
            <a:off x="9750965" y="3308118"/>
            <a:ext cx="402211" cy="75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E0F77C58-BE11-4AF6-A655-712B2BD60FA7}"/>
              </a:ext>
            </a:extLst>
          </p:cNvPr>
          <p:cNvSpPr/>
          <p:nvPr/>
        </p:nvSpPr>
        <p:spPr>
          <a:xfrm rot="5400000">
            <a:off x="10089699" y="3176537"/>
            <a:ext cx="405123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2D0A7218-A416-43B3-BA7A-95CC40B6029B}"/>
              </a:ext>
            </a:extLst>
          </p:cNvPr>
          <p:cNvSpPr/>
          <p:nvPr/>
        </p:nvSpPr>
        <p:spPr>
          <a:xfrm>
            <a:off x="6408827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삭제할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문의사항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2DBC73E-9EC9-4004-B324-707E7667F68B}"/>
              </a:ext>
            </a:extLst>
          </p:cNvPr>
          <p:cNvCxnSpPr>
            <a:cxnSpLocks/>
            <a:stCxn id="83" idx="0"/>
            <a:endCxn id="80" idx="3"/>
          </p:cNvCxnSpPr>
          <p:nvPr/>
        </p:nvCxnSpPr>
        <p:spPr>
          <a:xfrm>
            <a:off x="5978596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7C5B4D5-3D4C-40FB-A09A-C223668FC0AE}"/>
              </a:ext>
            </a:extLst>
          </p:cNvPr>
          <p:cNvCxnSpPr>
            <a:cxnSpLocks/>
            <a:stCxn id="80" idx="0"/>
            <a:endCxn id="84" idx="3"/>
          </p:cNvCxnSpPr>
          <p:nvPr/>
        </p:nvCxnSpPr>
        <p:spPr>
          <a:xfrm>
            <a:off x="8259680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육각형 82">
            <a:extLst>
              <a:ext uri="{FF2B5EF4-FFF2-40B4-BE49-F238E27FC236}">
                <a16:creationId xmlns:a16="http://schemas.microsoft.com/office/drawing/2014/main" id="{47074D16-9960-41B1-A07B-0BD9F9ECE755}"/>
              </a:ext>
            </a:extLst>
          </p:cNvPr>
          <p:cNvSpPr/>
          <p:nvPr/>
        </p:nvSpPr>
        <p:spPr>
          <a:xfrm>
            <a:off x="4127743" y="4476356"/>
            <a:ext cx="1850853" cy="1118160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</a:rPr>
              <a:t>1 : 1 </a:t>
            </a:r>
            <a:r>
              <a:rPr lang="ko-KR" altLang="en-US" dirty="0">
                <a:solidFill>
                  <a:srgbClr val="333333"/>
                </a:solidFill>
              </a:rPr>
              <a:t>문의</a:t>
            </a:r>
            <a:r>
              <a:rPr lang="en-US" altLang="ko-KR" dirty="0">
                <a:solidFill>
                  <a:srgbClr val="333333"/>
                </a:solidFill>
              </a:rPr>
              <a:t>[</a:t>
            </a:r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]</a:t>
            </a:r>
            <a:endParaRPr lang="ko-KR" altLang="en-US" dirty="0">
              <a:solidFill>
                <a:srgbClr val="333333"/>
              </a:solidFill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9B75C852-21CC-424D-9883-7BEBCE827E2C}"/>
              </a:ext>
            </a:extLst>
          </p:cNvPr>
          <p:cNvSpPr/>
          <p:nvPr/>
        </p:nvSpPr>
        <p:spPr>
          <a:xfrm>
            <a:off x="8689911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문의사항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삭제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ko-KR" altLang="en-US" dirty="0">
                <a:solidFill>
                  <a:srgbClr val="333333"/>
                </a:solidFill>
              </a:rPr>
              <a:t>완료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C6C8A-0A99-4A58-8DCE-053E58D2A104}"/>
              </a:ext>
            </a:extLst>
          </p:cNvPr>
          <p:cNvCxnSpPr>
            <a:cxnSpLocks/>
            <a:stCxn id="84" idx="0"/>
            <a:endCxn id="86" idx="3"/>
          </p:cNvCxnSpPr>
          <p:nvPr/>
        </p:nvCxnSpPr>
        <p:spPr>
          <a:xfrm>
            <a:off x="10540764" y="5035436"/>
            <a:ext cx="345338" cy="17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2E63BC6D-8393-4DFE-913F-6D0454048648}"/>
              </a:ext>
            </a:extLst>
          </p:cNvPr>
          <p:cNvSpPr/>
          <p:nvPr/>
        </p:nvSpPr>
        <p:spPr>
          <a:xfrm rot="5400000">
            <a:off x="10809108" y="4898128"/>
            <a:ext cx="43215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3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805138" y="1553731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805138" y="242000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805138" y="330231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805138" y="4240413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524171" y="1509431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524171" y="2375705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524172" y="3258019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4D4D4D"/>
                </a:solidFill>
              </a:rPr>
              <a:t>고객</a:t>
            </a:r>
            <a:endParaRPr lang="ko-KR" altLang="en-US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524172" y="4264285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805138" y="5182336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524172" y="5206208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10ABEF2D-EBC8-4463-A757-13FBF6682F01}"/>
              </a:ext>
            </a:extLst>
          </p:cNvPr>
          <p:cNvSpPr/>
          <p:nvPr/>
        </p:nvSpPr>
        <p:spPr>
          <a:xfrm>
            <a:off x="2666284" y="3323362"/>
            <a:ext cx="2486527" cy="1475505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아이디</a:t>
            </a:r>
            <a:r>
              <a:rPr lang="en-US" altLang="ko-KR" dirty="0">
                <a:solidFill>
                  <a:srgbClr val="333333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비밀번호 입력</a:t>
            </a: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EB5C67EC-F389-4315-B8B1-38708087D83C}"/>
              </a:ext>
            </a:extLst>
          </p:cNvPr>
          <p:cNvSpPr/>
          <p:nvPr/>
        </p:nvSpPr>
        <p:spPr>
          <a:xfrm>
            <a:off x="5686928" y="3323362"/>
            <a:ext cx="2486527" cy="1475505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내 정보 입력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FF8C33E1-6D96-4685-BD92-02AEF8882EF2}"/>
              </a:ext>
            </a:extLst>
          </p:cNvPr>
          <p:cNvSpPr/>
          <p:nvPr/>
        </p:nvSpPr>
        <p:spPr>
          <a:xfrm>
            <a:off x="8598573" y="3323362"/>
            <a:ext cx="2486527" cy="1475505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회원코드 선택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581E8CF-142F-4A57-A5BE-1B3184456D3F}"/>
              </a:ext>
            </a:extLst>
          </p:cNvPr>
          <p:cNvCxnSpPr>
            <a:stCxn id="69" idx="0"/>
            <a:endCxn id="75" idx="3"/>
          </p:cNvCxnSpPr>
          <p:nvPr/>
        </p:nvCxnSpPr>
        <p:spPr>
          <a:xfrm>
            <a:off x="5152811" y="4061115"/>
            <a:ext cx="53411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E21CEF-5384-4539-8381-245C129F4120}"/>
              </a:ext>
            </a:extLst>
          </p:cNvPr>
          <p:cNvCxnSpPr>
            <a:cxnSpLocks/>
            <a:stCxn id="75" idx="0"/>
            <a:endCxn id="76" idx="3"/>
          </p:cNvCxnSpPr>
          <p:nvPr/>
        </p:nvCxnSpPr>
        <p:spPr>
          <a:xfrm>
            <a:off x="8173455" y="4061115"/>
            <a:ext cx="42511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A589B54E-CD38-4A5E-AD50-B49C7BEF4390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10491537" y="4061115"/>
            <a:ext cx="593563" cy="1877111"/>
          </a:xfrm>
          <a:prstGeom prst="curvedConnector4">
            <a:avLst>
              <a:gd name="adj1" fmla="val -119593"/>
              <a:gd name="adj2" fmla="val 9956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64D88FA-E61D-4459-9946-74E31C30FA58}"/>
              </a:ext>
            </a:extLst>
          </p:cNvPr>
          <p:cNvSpPr/>
          <p:nvPr/>
        </p:nvSpPr>
        <p:spPr>
          <a:xfrm rot="16200000">
            <a:off x="10290268" y="5799140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09548" y="1526970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775283" y="2375705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805138" y="1553731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805138" y="242000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805138" y="330231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805138" y="4240413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524171" y="1509431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524171" y="2375705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524172" y="3258019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4D4D4D"/>
                </a:solidFill>
              </a:rPr>
              <a:t>고객</a:t>
            </a:r>
            <a:endParaRPr lang="ko-KR" altLang="en-US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524172" y="4264285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805138" y="5182336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524172" y="5206208"/>
            <a:ext cx="11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10ABEF2D-EBC8-4463-A757-13FBF6682F01}"/>
              </a:ext>
            </a:extLst>
          </p:cNvPr>
          <p:cNvSpPr/>
          <p:nvPr/>
        </p:nvSpPr>
        <p:spPr>
          <a:xfrm>
            <a:off x="3824635" y="3302319"/>
            <a:ext cx="2486527" cy="1475505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아이디</a:t>
            </a:r>
            <a:r>
              <a:rPr lang="en-US" altLang="ko-KR" dirty="0">
                <a:solidFill>
                  <a:srgbClr val="333333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비밀번호 입력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FF8C33E1-6D96-4685-BD92-02AEF8882EF2}"/>
              </a:ext>
            </a:extLst>
          </p:cNvPr>
          <p:cNvSpPr/>
          <p:nvPr/>
        </p:nvSpPr>
        <p:spPr>
          <a:xfrm>
            <a:off x="7355309" y="3302319"/>
            <a:ext cx="2486527" cy="1475505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메인 페이지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E21CEF-5384-4539-8381-245C129F4120}"/>
              </a:ext>
            </a:extLst>
          </p:cNvPr>
          <p:cNvCxnSpPr>
            <a:cxnSpLocks/>
            <a:stCxn id="69" idx="0"/>
            <a:endCxn id="76" idx="3"/>
          </p:cNvCxnSpPr>
          <p:nvPr/>
        </p:nvCxnSpPr>
        <p:spPr>
          <a:xfrm>
            <a:off x="6311162" y="4040072"/>
            <a:ext cx="104414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A589B54E-CD38-4A5E-AD50-B49C7BEF4390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248273" y="4040072"/>
            <a:ext cx="593563" cy="1877111"/>
          </a:xfrm>
          <a:prstGeom prst="curvedConnector4">
            <a:avLst>
              <a:gd name="adj1" fmla="val -119593"/>
              <a:gd name="adj2" fmla="val 9956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64D88FA-E61D-4459-9946-74E31C30FA58}"/>
              </a:ext>
            </a:extLst>
          </p:cNvPr>
          <p:cNvSpPr/>
          <p:nvPr/>
        </p:nvSpPr>
        <p:spPr>
          <a:xfrm rot="16200000">
            <a:off x="9070411" y="5778097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09548" y="1526970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775283" y="2375705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EB5C67EC-F389-4315-B8B1-38708087D83C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샌드위치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581E8CF-142F-4A57-A5BE-1B3184456D3F}"/>
              </a:ext>
            </a:extLst>
          </p:cNvPr>
          <p:cNvCxnSpPr>
            <a:cxnSpLocks/>
            <a:stCxn id="52" idx="0"/>
            <a:endCxn id="75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E21CEF-5384-4539-8381-245C129F4120}"/>
              </a:ext>
            </a:extLst>
          </p:cNvPr>
          <p:cNvCxnSpPr>
            <a:cxnSpLocks/>
            <a:stCxn id="75" idx="0"/>
            <a:endCxn id="57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메뉴소개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E84BA97-BCB3-4342-9516-7757C310A76B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4F20B50-CFCF-4844-AAE9-2AE9BD8E2F79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717C4D-0F58-49F3-A5EC-DB069D17B3C8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B97B4F-B5C6-47CF-9C58-FDCA6A77D732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AD8632-FECA-4DD5-AEBA-CE468F2C59ED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FF7DF-1AA7-4647-BD19-6DB0505D32FE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CE3BAA-5A4E-4BBC-A6F5-B9F1FDC14526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379B7-3540-4717-9B8E-6B3FC5DFC41C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EF387-35AB-493B-9060-4115054A6582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2FDAB2-7819-4E98-A532-90B3913D5A3E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C24151E1-1D23-4E5E-9C42-67892D669564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샌드위치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6457A914-8416-4C45-A3FD-51478250C89C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D53235C1-037B-4180-BFF9-472F2EAB4A5D}"/>
              </a:ext>
            </a:extLst>
          </p:cNvPr>
          <p:cNvSpPr/>
          <p:nvPr/>
        </p:nvSpPr>
        <p:spPr>
          <a:xfrm>
            <a:off x="6408827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랩 메뉴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0898D00-5855-4A63-B6A6-30E5ECCCA7BC}"/>
              </a:ext>
            </a:extLst>
          </p:cNvPr>
          <p:cNvCxnSpPr>
            <a:cxnSpLocks/>
            <a:stCxn id="62" idx="0"/>
            <a:endCxn id="59" idx="3"/>
          </p:cNvCxnSpPr>
          <p:nvPr/>
        </p:nvCxnSpPr>
        <p:spPr>
          <a:xfrm>
            <a:off x="5978596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246A5C-7B5E-46AF-A9D2-2A8E0B778FD5}"/>
              </a:ext>
            </a:extLst>
          </p:cNvPr>
          <p:cNvCxnSpPr>
            <a:cxnSpLocks/>
            <a:stCxn id="59" idx="0"/>
            <a:endCxn id="63" idx="3"/>
          </p:cNvCxnSpPr>
          <p:nvPr/>
        </p:nvCxnSpPr>
        <p:spPr>
          <a:xfrm>
            <a:off x="8259680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육각형 61">
            <a:extLst>
              <a:ext uri="{FF2B5EF4-FFF2-40B4-BE49-F238E27FC236}">
                <a16:creationId xmlns:a16="http://schemas.microsoft.com/office/drawing/2014/main" id="{946EBE2E-893C-4D8F-92C0-4E42D106E204}"/>
              </a:ext>
            </a:extLst>
          </p:cNvPr>
          <p:cNvSpPr/>
          <p:nvPr/>
        </p:nvSpPr>
        <p:spPr>
          <a:xfrm>
            <a:off x="4127743" y="3904970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랩 선택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BD46EFA-BE53-458B-82B2-55C9C9D5A9CC}"/>
              </a:ext>
            </a:extLst>
          </p:cNvPr>
          <p:cNvSpPr/>
          <p:nvPr/>
        </p:nvSpPr>
        <p:spPr>
          <a:xfrm>
            <a:off x="8689911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DE9C6934-ACE2-405C-A775-89F9E670E4AD}"/>
              </a:ext>
            </a:extLst>
          </p:cNvPr>
          <p:cNvSpPr/>
          <p:nvPr/>
        </p:nvSpPr>
        <p:spPr>
          <a:xfrm>
            <a:off x="6408827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샐러드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F116E2B-AA57-4781-A6F5-AD25E57BD907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>
            <a:off x="5978596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E578E1F-8E95-4A0E-A431-9B4C7213F266}"/>
              </a:ext>
            </a:extLst>
          </p:cNvPr>
          <p:cNvCxnSpPr>
            <a:cxnSpLocks/>
            <a:stCxn id="64" idx="0"/>
            <a:endCxn id="68" idx="3"/>
          </p:cNvCxnSpPr>
          <p:nvPr/>
        </p:nvCxnSpPr>
        <p:spPr>
          <a:xfrm>
            <a:off x="8259680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육각형 66">
            <a:extLst>
              <a:ext uri="{FF2B5EF4-FFF2-40B4-BE49-F238E27FC236}">
                <a16:creationId xmlns:a16="http://schemas.microsoft.com/office/drawing/2014/main" id="{D0744F2E-62FB-491C-A3A1-B9CA57D3CA16}"/>
              </a:ext>
            </a:extLst>
          </p:cNvPr>
          <p:cNvSpPr/>
          <p:nvPr/>
        </p:nvSpPr>
        <p:spPr>
          <a:xfrm>
            <a:off x="4127743" y="5312058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샐러드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21B4E2AB-8608-470B-9AE9-FABA6287C489}"/>
              </a:ext>
            </a:extLst>
          </p:cNvPr>
          <p:cNvSpPr/>
          <p:nvPr/>
        </p:nvSpPr>
        <p:spPr>
          <a:xfrm>
            <a:off x="8689911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E7D8431-6F5E-47A9-9308-5B999C2B5156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6940B2B-2538-4E7C-8CEF-47544A9A3144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10540764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967E22E-6177-4693-A0E6-33D554F24977}"/>
              </a:ext>
            </a:extLst>
          </p:cNvPr>
          <p:cNvSpPr/>
          <p:nvPr/>
        </p:nvSpPr>
        <p:spPr>
          <a:xfrm rot="5400000">
            <a:off x="10863848" y="4145956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1B86543E-E89A-4EBC-BCF3-43A3C213CA96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8D869A0-4308-4727-A5AC-85FDA352F44C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0540764" y="5726383"/>
            <a:ext cx="430231" cy="3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64D88FA-E61D-4459-9946-74E31C30FA58}"/>
              </a:ext>
            </a:extLst>
          </p:cNvPr>
          <p:cNvSpPr/>
          <p:nvPr/>
        </p:nvSpPr>
        <p:spPr>
          <a:xfrm rot="5400000">
            <a:off x="10863848" y="5583699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육각형 68">
            <a:extLst>
              <a:ext uri="{FF2B5EF4-FFF2-40B4-BE49-F238E27FC236}">
                <a16:creationId xmlns:a16="http://schemas.microsoft.com/office/drawing/2014/main" id="{92516F08-D094-484F-B1DE-5F088B0186FB}"/>
              </a:ext>
            </a:extLst>
          </p:cNvPr>
          <p:cNvSpPr/>
          <p:nvPr/>
        </p:nvSpPr>
        <p:spPr>
          <a:xfrm>
            <a:off x="4327594" y="3100459"/>
            <a:ext cx="2486527" cy="1475505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28EB650C-B119-427E-89DB-309AF9C2829B}"/>
              </a:ext>
            </a:extLst>
          </p:cNvPr>
          <p:cNvSpPr/>
          <p:nvPr/>
        </p:nvSpPr>
        <p:spPr>
          <a:xfrm>
            <a:off x="7858268" y="3100459"/>
            <a:ext cx="2486527" cy="1475505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공지사항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리스트 출력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2A17EBE-2ADC-4F69-8A72-C6B4A59C1B92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>
            <a:off x="6814121" y="3838212"/>
            <a:ext cx="104414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DA59C72F-9A9B-4B26-81AD-01D26E179B44}"/>
              </a:ext>
            </a:extLst>
          </p:cNvPr>
          <p:cNvCxnSpPr>
            <a:cxnSpLocks/>
            <a:stCxn id="70" idx="0"/>
          </p:cNvCxnSpPr>
          <p:nvPr/>
        </p:nvCxnSpPr>
        <p:spPr>
          <a:xfrm flipH="1">
            <a:off x="9751232" y="3838212"/>
            <a:ext cx="593563" cy="1877111"/>
          </a:xfrm>
          <a:prstGeom prst="curvedConnector4">
            <a:avLst>
              <a:gd name="adj1" fmla="val -119593"/>
              <a:gd name="adj2" fmla="val 9956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4660B51D-F40C-4E28-AAE9-F3CAC0A453F7}"/>
              </a:ext>
            </a:extLst>
          </p:cNvPr>
          <p:cNvSpPr/>
          <p:nvPr/>
        </p:nvSpPr>
        <p:spPr>
          <a:xfrm rot="16200000">
            <a:off x="9573370" y="5576237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0B2AFEB-7A80-451C-BA68-8806E0E4BC19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C4C0FF6-6A03-42A9-9CDA-0A1CA443A130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0D5CCF6-7600-4D8B-AB55-D93C8D058D33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D5D5D41-9D42-4A15-B6D6-7C628D788E4E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C5FBD743-EE28-4F26-ADE7-67E529C0DA7A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CF0264-22C9-42A8-8DB4-E5D2D3161F37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A22F6C-A3B2-4257-B886-2039D51E1E1D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8CF5B8-67B5-4826-BD9D-F99BC41D4A3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6672C7-E92F-4614-9BC8-4655C2CB6638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F5A616-0110-4EE7-9769-3650A9856A58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5677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E21CEF-5384-4539-8381-245C129F4120}"/>
              </a:ext>
            </a:extLst>
          </p:cNvPr>
          <p:cNvCxnSpPr>
            <a:cxnSpLocks/>
            <a:stCxn id="52" idx="0"/>
            <a:endCxn id="57" idx="3"/>
          </p:cNvCxnSpPr>
          <p:nvPr/>
        </p:nvCxnSpPr>
        <p:spPr>
          <a:xfrm>
            <a:off x="7008338" y="2915327"/>
            <a:ext cx="8522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육각형 51">
            <a:extLst>
              <a:ext uri="{FF2B5EF4-FFF2-40B4-BE49-F238E27FC236}">
                <a16:creationId xmlns:a16="http://schemas.microsoft.com/office/drawing/2014/main" id="{C24151E1-1D23-4E5E-9C42-67892D669564}"/>
              </a:ext>
            </a:extLst>
          </p:cNvPr>
          <p:cNvSpPr/>
          <p:nvPr/>
        </p:nvSpPr>
        <p:spPr>
          <a:xfrm>
            <a:off x="5157485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전체조회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6457A914-8416-4C45-A3FD-51478250C89C}"/>
              </a:ext>
            </a:extLst>
          </p:cNvPr>
          <p:cNvSpPr/>
          <p:nvPr/>
        </p:nvSpPr>
        <p:spPr>
          <a:xfrm>
            <a:off x="7860632" y="2497882"/>
            <a:ext cx="1994649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 이벤트 출력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246A5C-7B5E-46AF-A9D2-2A8E0B778FD5}"/>
              </a:ext>
            </a:extLst>
          </p:cNvPr>
          <p:cNvCxnSpPr>
            <a:cxnSpLocks/>
            <a:stCxn id="62" idx="0"/>
            <a:endCxn id="63" idx="3"/>
          </p:cNvCxnSpPr>
          <p:nvPr/>
        </p:nvCxnSpPr>
        <p:spPr>
          <a:xfrm>
            <a:off x="7008337" y="4322414"/>
            <a:ext cx="85229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육각형 61">
            <a:extLst>
              <a:ext uri="{FF2B5EF4-FFF2-40B4-BE49-F238E27FC236}">
                <a16:creationId xmlns:a16="http://schemas.microsoft.com/office/drawing/2014/main" id="{946EBE2E-893C-4D8F-92C0-4E42D106E204}"/>
              </a:ext>
            </a:extLst>
          </p:cNvPr>
          <p:cNvSpPr/>
          <p:nvPr/>
        </p:nvSpPr>
        <p:spPr>
          <a:xfrm>
            <a:off x="5157484" y="3794085"/>
            <a:ext cx="1850853" cy="1056658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진행중인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조회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BD46EFA-BE53-458B-82B2-55C9C9D5A9CC}"/>
              </a:ext>
            </a:extLst>
          </p:cNvPr>
          <p:cNvSpPr/>
          <p:nvPr/>
        </p:nvSpPr>
        <p:spPr>
          <a:xfrm>
            <a:off x="7860632" y="3794085"/>
            <a:ext cx="1994649" cy="1056658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진행중인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E578E1F-8E95-4A0E-A431-9B4C7213F266}"/>
              </a:ext>
            </a:extLst>
          </p:cNvPr>
          <p:cNvCxnSpPr>
            <a:cxnSpLocks/>
            <a:stCxn id="67" idx="0"/>
            <a:endCxn id="68" idx="3"/>
          </p:cNvCxnSpPr>
          <p:nvPr/>
        </p:nvCxnSpPr>
        <p:spPr>
          <a:xfrm>
            <a:off x="7008337" y="5840387"/>
            <a:ext cx="85229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육각형 66">
            <a:extLst>
              <a:ext uri="{FF2B5EF4-FFF2-40B4-BE49-F238E27FC236}">
                <a16:creationId xmlns:a16="http://schemas.microsoft.com/office/drawing/2014/main" id="{D0744F2E-62FB-491C-A3A1-B9CA57D3CA16}"/>
              </a:ext>
            </a:extLst>
          </p:cNvPr>
          <p:cNvSpPr/>
          <p:nvPr/>
        </p:nvSpPr>
        <p:spPr>
          <a:xfrm>
            <a:off x="5157484" y="5312058"/>
            <a:ext cx="1850853" cy="1056658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종료된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조회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21B4E2AB-8608-470B-9AE9-FABA6287C489}"/>
              </a:ext>
            </a:extLst>
          </p:cNvPr>
          <p:cNvSpPr/>
          <p:nvPr/>
        </p:nvSpPr>
        <p:spPr>
          <a:xfrm>
            <a:off x="7860632" y="5312058"/>
            <a:ext cx="1994649" cy="1056658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종료된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이벤트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E7D8431-6F5E-47A9-9308-5B999C2B5156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9855281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6940B2B-2538-4E7C-8CEF-47544A9A3144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9855281" y="4322414"/>
            <a:ext cx="6124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967E22E-6177-4693-A0E6-33D554F24977}"/>
              </a:ext>
            </a:extLst>
          </p:cNvPr>
          <p:cNvSpPr/>
          <p:nvPr/>
        </p:nvSpPr>
        <p:spPr>
          <a:xfrm rot="5400000">
            <a:off x="10135508" y="4153393"/>
            <a:ext cx="408391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1B86543E-E89A-4EBC-BCF3-43A3C213CA96}"/>
              </a:ext>
            </a:extLst>
          </p:cNvPr>
          <p:cNvSpPr/>
          <p:nvPr/>
        </p:nvSpPr>
        <p:spPr>
          <a:xfrm rot="5400000">
            <a:off x="10167297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8D869A0-4308-4727-A5AC-85FDA352F44C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9855281" y="5834203"/>
            <a:ext cx="430231" cy="618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64D88FA-E61D-4459-9946-74E31C30FA58}"/>
              </a:ext>
            </a:extLst>
          </p:cNvPr>
          <p:cNvSpPr/>
          <p:nvPr/>
        </p:nvSpPr>
        <p:spPr>
          <a:xfrm rot="5400000">
            <a:off x="10124439" y="5725400"/>
            <a:ext cx="408391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089C996-0910-4FD2-9C41-B9842DF8F435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585BDC8-19C1-4875-B04C-7528AB61C963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59B7604-2976-41CB-AC78-4A92654C1FF5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67CE01B-D633-42FF-85BE-1F66690DEC55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DF7DF0B-0038-4E6D-870D-55523B2618B1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E24620-E106-465E-ABC1-92B9697FC9BE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3C4014-02CF-4D18-8B67-7153C2D5C83F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5BA916-613F-418A-9546-AD4754D039BD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1974AA-BD7B-43E9-BD58-1D05BB46E12B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53E193-7EE2-4CB7-B64C-20A921A7F3CE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9455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육각형 58">
            <a:extLst>
              <a:ext uri="{FF2B5EF4-FFF2-40B4-BE49-F238E27FC236}">
                <a16:creationId xmlns:a16="http://schemas.microsoft.com/office/drawing/2014/main" id="{D53235C1-037B-4180-BFF9-472F2EAB4A5D}"/>
              </a:ext>
            </a:extLst>
          </p:cNvPr>
          <p:cNvSpPr/>
          <p:nvPr/>
        </p:nvSpPr>
        <p:spPr>
          <a:xfrm>
            <a:off x="6408827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정보 선택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0898D00-5855-4A63-B6A6-30E5ECCCA7BC}"/>
              </a:ext>
            </a:extLst>
          </p:cNvPr>
          <p:cNvCxnSpPr>
            <a:cxnSpLocks/>
            <a:stCxn id="62" idx="0"/>
            <a:endCxn id="59" idx="3"/>
          </p:cNvCxnSpPr>
          <p:nvPr/>
        </p:nvCxnSpPr>
        <p:spPr>
          <a:xfrm>
            <a:off x="5978596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246A5C-7B5E-46AF-A9D2-2A8E0B778FD5}"/>
              </a:ext>
            </a:extLst>
          </p:cNvPr>
          <p:cNvCxnSpPr>
            <a:cxnSpLocks/>
            <a:stCxn id="59" idx="0"/>
            <a:endCxn id="63" idx="3"/>
          </p:cNvCxnSpPr>
          <p:nvPr/>
        </p:nvCxnSpPr>
        <p:spPr>
          <a:xfrm>
            <a:off x="8259680" y="5035436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육각형 61">
            <a:extLst>
              <a:ext uri="{FF2B5EF4-FFF2-40B4-BE49-F238E27FC236}">
                <a16:creationId xmlns:a16="http://schemas.microsoft.com/office/drawing/2014/main" id="{946EBE2E-893C-4D8F-92C0-4E42D106E204}"/>
              </a:ext>
            </a:extLst>
          </p:cNvPr>
          <p:cNvSpPr/>
          <p:nvPr/>
        </p:nvSpPr>
        <p:spPr>
          <a:xfrm>
            <a:off x="4127743" y="4476356"/>
            <a:ext cx="1850853" cy="1118160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등록</a:t>
            </a: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BD46EFA-BE53-458B-82B2-55C9C9D5A9CC}"/>
              </a:ext>
            </a:extLst>
          </p:cNvPr>
          <p:cNvSpPr/>
          <p:nvPr/>
        </p:nvSpPr>
        <p:spPr>
          <a:xfrm>
            <a:off x="8689911" y="4476356"/>
            <a:ext cx="1850853" cy="111816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등록한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6940B2B-2538-4E7C-8CEF-47544A9A3144}"/>
              </a:ext>
            </a:extLst>
          </p:cNvPr>
          <p:cNvCxnSpPr>
            <a:cxnSpLocks/>
            <a:stCxn id="63" idx="0"/>
            <a:endCxn id="77" idx="3"/>
          </p:cNvCxnSpPr>
          <p:nvPr/>
        </p:nvCxnSpPr>
        <p:spPr>
          <a:xfrm>
            <a:off x="10540764" y="5035436"/>
            <a:ext cx="345338" cy="17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967E22E-6177-4693-A0E6-33D554F24977}"/>
              </a:ext>
            </a:extLst>
          </p:cNvPr>
          <p:cNvSpPr/>
          <p:nvPr/>
        </p:nvSpPr>
        <p:spPr>
          <a:xfrm rot="5400000">
            <a:off x="10809108" y="4898128"/>
            <a:ext cx="43215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70BEEC4-EBC9-4BDE-8002-E758709DCB82}"/>
              </a:ext>
            </a:extLst>
          </p:cNvPr>
          <p:cNvCxnSpPr>
            <a:cxnSpLocks/>
            <a:stCxn id="70" idx="0"/>
            <a:endCxn id="72" idx="3"/>
          </p:cNvCxnSpPr>
          <p:nvPr/>
        </p:nvCxnSpPr>
        <p:spPr>
          <a:xfrm>
            <a:off x="6904022" y="3308118"/>
            <a:ext cx="85229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육각형 69">
            <a:extLst>
              <a:ext uri="{FF2B5EF4-FFF2-40B4-BE49-F238E27FC236}">
                <a16:creationId xmlns:a16="http://schemas.microsoft.com/office/drawing/2014/main" id="{1CEF0BA6-24BB-46A4-B548-1DA24951512B}"/>
              </a:ext>
            </a:extLst>
          </p:cNvPr>
          <p:cNvSpPr/>
          <p:nvPr/>
        </p:nvSpPr>
        <p:spPr>
          <a:xfrm>
            <a:off x="5053169" y="2784011"/>
            <a:ext cx="1850853" cy="104821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전체조회</a:t>
            </a: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FE05DC70-7777-4E10-8C3B-191F1D529B26}"/>
              </a:ext>
            </a:extLst>
          </p:cNvPr>
          <p:cNvSpPr/>
          <p:nvPr/>
        </p:nvSpPr>
        <p:spPr>
          <a:xfrm>
            <a:off x="7756316" y="2784011"/>
            <a:ext cx="1994649" cy="104821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전체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CE7251-E96E-48B2-81C7-FFB1CE282ACB}"/>
              </a:ext>
            </a:extLst>
          </p:cNvPr>
          <p:cNvCxnSpPr>
            <a:cxnSpLocks/>
            <a:stCxn id="72" idx="0"/>
            <a:endCxn id="76" idx="3"/>
          </p:cNvCxnSpPr>
          <p:nvPr/>
        </p:nvCxnSpPr>
        <p:spPr>
          <a:xfrm>
            <a:off x="9750965" y="3308118"/>
            <a:ext cx="402211" cy="75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253DC549-936E-4B66-B61D-D33EC18A5EB8}"/>
              </a:ext>
            </a:extLst>
          </p:cNvPr>
          <p:cNvSpPr/>
          <p:nvPr/>
        </p:nvSpPr>
        <p:spPr>
          <a:xfrm rot="5400000">
            <a:off x="10089699" y="3176537"/>
            <a:ext cx="405123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71FF9D-2432-4F61-BA2E-727FB6472164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5D3147B-5305-4850-9C12-5BD6D65F3E32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38D254A-A09F-4868-BE64-6001151C6CD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719C032-6451-45DB-9DA7-7DB38CEDD4A2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0726D05-B698-4F7E-9224-B982ED0B99C9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38B923-D146-4F96-9CB4-03617B604B0E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1B2D6B-34F6-4163-A8CB-5D188CA24D33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0B0EFE-F1E3-4B45-B716-2E1A2443B73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38A832-C5EC-42C7-B657-A6FFEBC6ED72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E5AB14-3175-4F45-9510-CD194DB72F75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52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D7B7E1-83A1-4535-8292-ACADAF8C2C27}"/>
              </a:ext>
            </a:extLst>
          </p:cNvPr>
          <p:cNvSpPr txBox="1"/>
          <p:nvPr/>
        </p:nvSpPr>
        <p:spPr>
          <a:xfrm>
            <a:off x="3481137" y="973877"/>
            <a:ext cx="748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E1AE65-8C93-4E79-9D4F-A9CE75891F92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70AE131-8BFE-4050-A166-C2116C524FB0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2B2E1C-746A-4DE5-936E-DA3BC9296A96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E609415-4C05-4395-9C81-F1421B5E3825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0E88CC-1F67-4444-989E-B1088B89D37F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879118-9B65-46E4-B387-D19B1C0A8DDF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139B29-BCEE-4770-95B4-972508470D54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F6DE6C-DD0D-4E94-B881-707593B88709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A2D31-F8F7-4ADE-9DA8-214E523E08E9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1DA091-295A-4DF3-A978-79956A9B1BFB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AD04C7-1E0E-43CF-8426-A86657FE5E80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6A7C274C-883A-429E-A6E2-5D6DA63AD874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비밀번호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E3CCAAC-0CCB-442A-9B9B-A0ACE1058E10}"/>
              </a:ext>
            </a:extLst>
          </p:cNvPr>
          <p:cNvCxnSpPr>
            <a:cxnSpLocks/>
            <a:stCxn id="66" idx="0"/>
            <a:endCxn id="58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3CC9CF2-C3D0-4E51-9E9F-09EB5F45BB75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육각형 65">
            <a:extLst>
              <a:ext uri="{FF2B5EF4-FFF2-40B4-BE49-F238E27FC236}">
                <a16:creationId xmlns:a16="http://schemas.microsoft.com/office/drawing/2014/main" id="{65BC939D-C0BD-4F47-AB7F-1F647C9BE554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내 정보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수정</a:t>
            </a: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6A82D5E1-A98E-4349-8F6A-4CF32C69F1F3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변경할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정보 입력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FA7178BB-3FA9-4188-A568-6FBE4F1EDA9A}"/>
              </a:ext>
            </a:extLst>
          </p:cNvPr>
          <p:cNvSpPr/>
          <p:nvPr/>
        </p:nvSpPr>
        <p:spPr>
          <a:xfrm>
            <a:off x="6408827" y="3831491"/>
            <a:ext cx="1850853" cy="98964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22549A1-3E58-443A-BB9B-1A261B2FC67C}"/>
              </a:ext>
            </a:extLst>
          </p:cNvPr>
          <p:cNvCxnSpPr>
            <a:cxnSpLocks/>
            <a:stCxn id="78" idx="0"/>
            <a:endCxn id="68" idx="3"/>
          </p:cNvCxnSpPr>
          <p:nvPr/>
        </p:nvCxnSpPr>
        <p:spPr>
          <a:xfrm>
            <a:off x="5978596" y="432631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B191CC-FD3B-447B-B0B3-7913FF83B21B}"/>
              </a:ext>
            </a:extLst>
          </p:cNvPr>
          <p:cNvCxnSpPr>
            <a:cxnSpLocks/>
            <a:stCxn id="68" idx="0"/>
            <a:endCxn id="79" idx="3"/>
          </p:cNvCxnSpPr>
          <p:nvPr/>
        </p:nvCxnSpPr>
        <p:spPr>
          <a:xfrm>
            <a:off x="8259680" y="432631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육각형 77">
            <a:extLst>
              <a:ext uri="{FF2B5EF4-FFF2-40B4-BE49-F238E27FC236}">
                <a16:creationId xmlns:a16="http://schemas.microsoft.com/office/drawing/2014/main" id="{526B6865-D128-4556-9711-2240A13CA1BE}"/>
              </a:ext>
            </a:extLst>
          </p:cNvPr>
          <p:cNvSpPr/>
          <p:nvPr/>
        </p:nvSpPr>
        <p:spPr>
          <a:xfrm>
            <a:off x="4127743" y="3831491"/>
            <a:ext cx="1850853" cy="989643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확인</a:t>
            </a:r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6C840D5D-E761-41D3-B4D9-AC88F8289FE4}"/>
              </a:ext>
            </a:extLst>
          </p:cNvPr>
          <p:cNvSpPr/>
          <p:nvPr/>
        </p:nvSpPr>
        <p:spPr>
          <a:xfrm>
            <a:off x="8689911" y="3831491"/>
            <a:ext cx="1850853" cy="989643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주문 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상세내역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출력</a:t>
            </a: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5A4F8FDA-BE5F-4111-AEA4-1E70724FFF93}"/>
              </a:ext>
            </a:extLst>
          </p:cNvPr>
          <p:cNvSpPr/>
          <p:nvPr/>
        </p:nvSpPr>
        <p:spPr>
          <a:xfrm>
            <a:off x="6408827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문의 내용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입력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324687-1359-45B9-8163-F2CF1EBA8F88}"/>
              </a:ext>
            </a:extLst>
          </p:cNvPr>
          <p:cNvCxnSpPr>
            <a:cxnSpLocks/>
            <a:stCxn id="83" idx="0"/>
            <a:endCxn id="80" idx="3"/>
          </p:cNvCxnSpPr>
          <p:nvPr/>
        </p:nvCxnSpPr>
        <p:spPr>
          <a:xfrm>
            <a:off x="5978596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833E06D-6514-40D4-9665-6C6A5A8F11C7}"/>
              </a:ext>
            </a:extLst>
          </p:cNvPr>
          <p:cNvCxnSpPr>
            <a:cxnSpLocks/>
            <a:stCxn id="80" idx="0"/>
            <a:endCxn id="84" idx="3"/>
          </p:cNvCxnSpPr>
          <p:nvPr/>
        </p:nvCxnSpPr>
        <p:spPr>
          <a:xfrm>
            <a:off x="8259680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육각형 82">
            <a:extLst>
              <a:ext uri="{FF2B5EF4-FFF2-40B4-BE49-F238E27FC236}">
                <a16:creationId xmlns:a16="http://schemas.microsoft.com/office/drawing/2014/main" id="{E58205E8-0D54-4BD6-8124-965531F1559E}"/>
              </a:ext>
            </a:extLst>
          </p:cNvPr>
          <p:cNvSpPr/>
          <p:nvPr/>
        </p:nvSpPr>
        <p:spPr>
          <a:xfrm>
            <a:off x="4127743" y="5312058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</a:rPr>
              <a:t>1 : 1 </a:t>
            </a:r>
            <a:r>
              <a:rPr lang="ko-KR" altLang="en-US" dirty="0">
                <a:solidFill>
                  <a:srgbClr val="333333"/>
                </a:solidFill>
              </a:rPr>
              <a:t>문의</a:t>
            </a: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70EA8B8C-8BA3-4A87-AA88-80CC9A5426EF}"/>
              </a:ext>
            </a:extLst>
          </p:cNvPr>
          <p:cNvSpPr/>
          <p:nvPr/>
        </p:nvSpPr>
        <p:spPr>
          <a:xfrm>
            <a:off x="8689911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등록하기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D4F6D64-A63B-4869-915C-3E5099E14A57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7B957CE-107D-4B2E-BAFA-1612E7A3E9CB}"/>
              </a:ext>
            </a:extLst>
          </p:cNvPr>
          <p:cNvCxnSpPr>
            <a:cxnSpLocks/>
            <a:stCxn id="79" idx="0"/>
            <a:endCxn id="87" idx="3"/>
          </p:cNvCxnSpPr>
          <p:nvPr/>
        </p:nvCxnSpPr>
        <p:spPr>
          <a:xfrm>
            <a:off x="10540764" y="4326313"/>
            <a:ext cx="359575" cy="432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6289DDE-9D5A-4887-BEE9-1CC09935F93C}"/>
              </a:ext>
            </a:extLst>
          </p:cNvPr>
          <p:cNvSpPr/>
          <p:nvPr/>
        </p:nvSpPr>
        <p:spPr>
          <a:xfrm rot="5400000">
            <a:off x="10848181" y="4191551"/>
            <a:ext cx="382486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046C1D96-648D-4097-A3EF-9CB2C33B8175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C76BE03-28AE-404B-B155-7D98792ACB8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540764" y="5726383"/>
            <a:ext cx="430231" cy="3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7D426FAF-CFEA-44BE-B460-82C0AF4D497D}"/>
              </a:ext>
            </a:extLst>
          </p:cNvPr>
          <p:cNvSpPr/>
          <p:nvPr/>
        </p:nvSpPr>
        <p:spPr>
          <a:xfrm rot="5400000">
            <a:off x="10855236" y="5562683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7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23E7CF3-DF3F-4D87-B684-C7C85C52957F}"/>
              </a:ext>
            </a:extLst>
          </p:cNvPr>
          <p:cNvSpPr/>
          <p:nvPr/>
        </p:nvSpPr>
        <p:spPr>
          <a:xfrm>
            <a:off x="1348898" y="338999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505235-F937-4B83-8590-B190BBFC9270}"/>
              </a:ext>
            </a:extLst>
          </p:cNvPr>
          <p:cNvSpPr/>
          <p:nvPr/>
        </p:nvSpPr>
        <p:spPr>
          <a:xfrm>
            <a:off x="1348898" y="986230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3F59CF21-F225-4444-BEE6-E89FDBF3496C}"/>
              </a:ext>
            </a:extLst>
          </p:cNvPr>
          <p:cNvSpPr/>
          <p:nvPr/>
        </p:nvSpPr>
        <p:spPr>
          <a:xfrm>
            <a:off x="1348897" y="1628612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A3A44537-46D2-4E59-A365-1E508A89517C}"/>
              </a:ext>
            </a:extLst>
          </p:cNvPr>
          <p:cNvSpPr/>
          <p:nvPr/>
        </p:nvSpPr>
        <p:spPr>
          <a:xfrm>
            <a:off x="1342731" y="2341925"/>
            <a:ext cx="325649" cy="280732"/>
          </a:xfrm>
          <a:prstGeom prst="triangl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8259E-9BB4-4DD6-8F36-D0909BD95F15}"/>
              </a:ext>
            </a:extLst>
          </p:cNvPr>
          <p:cNvSpPr txBox="1"/>
          <p:nvPr/>
        </p:nvSpPr>
        <p:spPr>
          <a:xfrm>
            <a:off x="230205" y="338999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C28FE-3F91-48C4-8F70-01D62C04B20E}"/>
              </a:ext>
            </a:extLst>
          </p:cNvPr>
          <p:cNvSpPr txBox="1"/>
          <p:nvPr/>
        </p:nvSpPr>
        <p:spPr>
          <a:xfrm>
            <a:off x="230205" y="986230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427B8-34FF-4E9D-A7D5-344A39D05F53}"/>
              </a:ext>
            </a:extLst>
          </p:cNvPr>
          <p:cNvSpPr txBox="1"/>
          <p:nvPr/>
        </p:nvSpPr>
        <p:spPr>
          <a:xfrm>
            <a:off x="230205" y="1628612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4D4D4D"/>
                </a:solidFill>
              </a:rPr>
              <a:t>고객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6F735-E81D-421F-ADA1-D5B2976A9073}"/>
              </a:ext>
            </a:extLst>
          </p:cNvPr>
          <p:cNvSpPr txBox="1"/>
          <p:nvPr/>
        </p:nvSpPr>
        <p:spPr>
          <a:xfrm>
            <a:off x="243440" y="2341925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가맹점주</a:t>
            </a: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9BF5D225-9ECA-4AB7-83C4-18C602D2D625}"/>
              </a:ext>
            </a:extLst>
          </p:cNvPr>
          <p:cNvSpPr/>
          <p:nvPr/>
        </p:nvSpPr>
        <p:spPr>
          <a:xfrm>
            <a:off x="1339281" y="2972694"/>
            <a:ext cx="325649" cy="280732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3A9950-5BD6-402A-A569-D2E6923EC975}"/>
              </a:ext>
            </a:extLst>
          </p:cNvPr>
          <p:cNvSpPr txBox="1"/>
          <p:nvPr/>
        </p:nvSpPr>
        <p:spPr>
          <a:xfrm>
            <a:off x="243440" y="3010888"/>
            <a:ext cx="116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관리자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D0D434-BD80-4DAA-A0FC-CA69B020EA57}"/>
              </a:ext>
            </a:extLst>
          </p:cNvPr>
          <p:cNvSpPr/>
          <p:nvPr/>
        </p:nvSpPr>
        <p:spPr>
          <a:xfrm>
            <a:off x="2156574" y="3821350"/>
            <a:ext cx="320842" cy="320842"/>
          </a:xfrm>
          <a:prstGeom prst="ellipse">
            <a:avLst/>
          </a:prstGeom>
          <a:solidFill>
            <a:srgbClr val="1D77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3704237-B33C-4EAA-B2D3-BD8445E1C2D7}"/>
              </a:ext>
            </a:extLst>
          </p:cNvPr>
          <p:cNvSpPr/>
          <p:nvPr/>
        </p:nvSpPr>
        <p:spPr>
          <a:xfrm>
            <a:off x="2156574" y="4327457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3755574-BE74-4531-8238-6EF2577A01EC}"/>
              </a:ext>
            </a:extLst>
          </p:cNvPr>
          <p:cNvSpPr/>
          <p:nvPr/>
        </p:nvSpPr>
        <p:spPr>
          <a:xfrm>
            <a:off x="2156574" y="4821134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48DC49B-5723-4640-B3E1-7A032F217F69}"/>
              </a:ext>
            </a:extLst>
          </p:cNvPr>
          <p:cNvSpPr/>
          <p:nvPr/>
        </p:nvSpPr>
        <p:spPr>
          <a:xfrm>
            <a:off x="2156574" y="5330000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6550D4-23E3-4903-8A8F-25E7C8797DEB}"/>
              </a:ext>
            </a:extLst>
          </p:cNvPr>
          <p:cNvSpPr/>
          <p:nvPr/>
        </p:nvSpPr>
        <p:spPr>
          <a:xfrm>
            <a:off x="2156574" y="5851588"/>
            <a:ext cx="320842" cy="3208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292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DFEFE-5C57-4103-BE1E-CBA3629634C2}"/>
              </a:ext>
            </a:extLst>
          </p:cNvPr>
          <p:cNvSpPr txBox="1"/>
          <p:nvPr/>
        </p:nvSpPr>
        <p:spPr>
          <a:xfrm>
            <a:off x="833100" y="3812494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</a:rPr>
              <a:t>메뉴소개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CB5060-1D1F-48C2-AED2-12405A5EB091}"/>
              </a:ext>
            </a:extLst>
          </p:cNvPr>
          <p:cNvSpPr txBox="1"/>
          <p:nvPr/>
        </p:nvSpPr>
        <p:spPr>
          <a:xfrm>
            <a:off x="833100" y="4277111"/>
            <a:ext cx="11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공지사항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AA2B1-1AB4-4BA1-9A95-C75705A13D2F}"/>
              </a:ext>
            </a:extLst>
          </p:cNvPr>
          <p:cNvSpPr txBox="1"/>
          <p:nvPr/>
        </p:nvSpPr>
        <p:spPr>
          <a:xfrm>
            <a:off x="833100" y="4792156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4C94C-1CAB-43F6-9CB5-768F16ABE36A}"/>
              </a:ext>
            </a:extLst>
          </p:cNvPr>
          <p:cNvSpPr txBox="1"/>
          <p:nvPr/>
        </p:nvSpPr>
        <p:spPr>
          <a:xfrm>
            <a:off x="833100" y="5316239"/>
            <a:ext cx="144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주문</a:t>
            </a:r>
            <a:r>
              <a:rPr lang="en-US" altLang="ko-KR" sz="1600" dirty="0">
                <a:solidFill>
                  <a:srgbClr val="4D4D4D"/>
                </a:solidFill>
              </a:rPr>
              <a:t>(</a:t>
            </a:r>
            <a:r>
              <a:rPr lang="ko-KR" altLang="en-US" sz="1600" dirty="0">
                <a:solidFill>
                  <a:srgbClr val="4D4D4D"/>
                </a:solidFill>
              </a:rPr>
              <a:t>관리</a:t>
            </a:r>
            <a:r>
              <a:rPr lang="en-US" altLang="ko-KR" sz="1600" dirty="0">
                <a:solidFill>
                  <a:srgbClr val="4D4D4D"/>
                </a:solidFill>
              </a:rPr>
              <a:t>)</a:t>
            </a:r>
            <a:endParaRPr lang="ko-KR" altLang="en-US" sz="1600" dirty="0">
              <a:solidFill>
                <a:srgbClr val="4D4D4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C5F45-0091-48E9-92EB-B080E70F6063}"/>
              </a:ext>
            </a:extLst>
          </p:cNvPr>
          <p:cNvSpPr txBox="1"/>
          <p:nvPr/>
        </p:nvSpPr>
        <p:spPr>
          <a:xfrm>
            <a:off x="833100" y="5827153"/>
            <a:ext cx="14437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D4D4D"/>
                </a:solidFill>
              </a:rPr>
              <a:t>마이페이지</a:t>
            </a: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058AA537-773E-458E-8288-DC718A0966CE}"/>
              </a:ext>
            </a:extLst>
          </p:cNvPr>
          <p:cNvSpPr/>
          <p:nvPr/>
        </p:nvSpPr>
        <p:spPr>
          <a:xfrm>
            <a:off x="6408827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샌드위치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733C10A-E1BA-4ABF-A7D5-B7FBF6DCA91F}"/>
              </a:ext>
            </a:extLst>
          </p:cNvPr>
          <p:cNvCxnSpPr>
            <a:cxnSpLocks/>
            <a:stCxn id="68" idx="0"/>
            <a:endCxn id="58" idx="3"/>
          </p:cNvCxnSpPr>
          <p:nvPr/>
        </p:nvCxnSpPr>
        <p:spPr>
          <a:xfrm>
            <a:off x="5978596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C4C59D-44B1-45BD-AF9D-129CEB9E686A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>
            <a:off x="8259680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EE6232-FA88-478A-BF6D-4F58ACD0749D}"/>
              </a:ext>
            </a:extLst>
          </p:cNvPr>
          <p:cNvSpPr txBox="1"/>
          <p:nvPr/>
        </p:nvSpPr>
        <p:spPr>
          <a:xfrm>
            <a:off x="3962607" y="973877"/>
            <a:ext cx="700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흐름도</a:t>
            </a:r>
            <a:r>
              <a:rPr lang="ko-KR" altLang="en-US" sz="4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메뉴소개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AD53023-E5B0-47A4-820A-8571D76AB7F9}"/>
              </a:ext>
            </a:extLst>
          </p:cNvPr>
          <p:cNvCxnSpPr>
            <a:cxnSpLocks/>
          </p:cNvCxnSpPr>
          <p:nvPr/>
        </p:nvCxnSpPr>
        <p:spPr>
          <a:xfrm>
            <a:off x="2828342" y="1822612"/>
            <a:ext cx="814265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육각형 67">
            <a:extLst>
              <a:ext uri="{FF2B5EF4-FFF2-40B4-BE49-F238E27FC236}">
                <a16:creationId xmlns:a16="http://schemas.microsoft.com/office/drawing/2014/main" id="{C4DA6D32-2F48-42EF-9570-824B0F1A8B00}"/>
              </a:ext>
            </a:extLst>
          </p:cNvPr>
          <p:cNvSpPr/>
          <p:nvPr/>
        </p:nvSpPr>
        <p:spPr>
          <a:xfrm>
            <a:off x="4127743" y="2497882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샌드위치</a:t>
            </a:r>
            <a:br>
              <a:rPr lang="en-US" altLang="ko-KR" dirty="0">
                <a:solidFill>
                  <a:srgbClr val="333333"/>
                </a:solidFill>
              </a:rPr>
            </a:br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6B8E4C6-32DA-498B-9DB3-E4CC12BA3479}"/>
              </a:ext>
            </a:extLst>
          </p:cNvPr>
          <p:cNvSpPr/>
          <p:nvPr/>
        </p:nvSpPr>
        <p:spPr>
          <a:xfrm>
            <a:off x="8689911" y="2497882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033BB090-FE93-413E-A3B4-21B4404C5D78}"/>
              </a:ext>
            </a:extLst>
          </p:cNvPr>
          <p:cNvSpPr/>
          <p:nvPr/>
        </p:nvSpPr>
        <p:spPr>
          <a:xfrm>
            <a:off x="6408827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랩 메뉴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D206D0C-3029-401D-9FF2-7AD4766FEBA5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>
            <a:off x="5978596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6C04BD3-E0EF-471E-ABED-59E0B008D880}"/>
              </a:ext>
            </a:extLst>
          </p:cNvPr>
          <p:cNvCxnSpPr>
            <a:cxnSpLocks/>
            <a:stCxn id="75" idx="0"/>
            <a:endCxn id="81" idx="3"/>
          </p:cNvCxnSpPr>
          <p:nvPr/>
        </p:nvCxnSpPr>
        <p:spPr>
          <a:xfrm>
            <a:off x="8259680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육각형 79">
            <a:extLst>
              <a:ext uri="{FF2B5EF4-FFF2-40B4-BE49-F238E27FC236}">
                <a16:creationId xmlns:a16="http://schemas.microsoft.com/office/drawing/2014/main" id="{CB8078FC-11F7-4EDB-A9BF-35AB51418CE6}"/>
              </a:ext>
            </a:extLst>
          </p:cNvPr>
          <p:cNvSpPr/>
          <p:nvPr/>
        </p:nvSpPr>
        <p:spPr>
          <a:xfrm>
            <a:off x="4127743" y="3904970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랩 선택</a:t>
            </a: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EAD8BA87-BDE4-4912-90A7-2315D794AE87}"/>
              </a:ext>
            </a:extLst>
          </p:cNvPr>
          <p:cNvSpPr/>
          <p:nvPr/>
        </p:nvSpPr>
        <p:spPr>
          <a:xfrm>
            <a:off x="8689911" y="3904970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8582253C-8AB5-454B-A299-CB6E26778058}"/>
              </a:ext>
            </a:extLst>
          </p:cNvPr>
          <p:cNvSpPr/>
          <p:nvPr/>
        </p:nvSpPr>
        <p:spPr>
          <a:xfrm>
            <a:off x="6408827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샐러드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선택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095959-631F-4B8A-BBEA-6134CF037761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>
            <a:off x="5978596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E2FE8AF-D8D1-4837-8428-6C985E615B63}"/>
              </a:ext>
            </a:extLst>
          </p:cNvPr>
          <p:cNvCxnSpPr>
            <a:cxnSpLocks/>
            <a:stCxn id="82" idx="0"/>
            <a:endCxn id="86" idx="3"/>
          </p:cNvCxnSpPr>
          <p:nvPr/>
        </p:nvCxnSpPr>
        <p:spPr>
          <a:xfrm>
            <a:off x="8259680" y="5729503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육각형 84">
            <a:extLst>
              <a:ext uri="{FF2B5EF4-FFF2-40B4-BE49-F238E27FC236}">
                <a16:creationId xmlns:a16="http://schemas.microsoft.com/office/drawing/2014/main" id="{3A2847A8-B7FA-4AAA-A318-696D32FA2E92}"/>
              </a:ext>
            </a:extLst>
          </p:cNvPr>
          <p:cNvSpPr/>
          <p:nvPr/>
        </p:nvSpPr>
        <p:spPr>
          <a:xfrm>
            <a:off x="4127743" y="5312058"/>
            <a:ext cx="1850853" cy="834889"/>
          </a:xfrm>
          <a:prstGeom prst="hexagon">
            <a:avLst/>
          </a:prstGeom>
          <a:solidFill>
            <a:srgbClr val="99C8E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샐러드</a:t>
            </a:r>
            <a:endParaRPr lang="en-US" altLang="ko-KR" dirty="0">
              <a:solidFill>
                <a:srgbClr val="333333"/>
              </a:solidFill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</a:rPr>
              <a:t>선택</a:t>
            </a: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AB45482B-49A1-464C-A6A3-6EC7ED4586BC}"/>
              </a:ext>
            </a:extLst>
          </p:cNvPr>
          <p:cNvSpPr/>
          <p:nvPr/>
        </p:nvSpPr>
        <p:spPr>
          <a:xfrm>
            <a:off x="8689911" y="5312058"/>
            <a:ext cx="1850853" cy="834889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</a:rPr>
              <a:t>메뉴 정보 출력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D762548-9698-4557-9757-4DD6681CC9FD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10540764" y="2915327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E5DFB06-688B-4C9D-A044-223FB56771C4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10540764" y="4322415"/>
            <a:ext cx="43023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B0480C8-67E2-4B0A-80BA-E10F343A0895}"/>
              </a:ext>
            </a:extLst>
          </p:cNvPr>
          <p:cNvSpPr/>
          <p:nvPr/>
        </p:nvSpPr>
        <p:spPr>
          <a:xfrm rot="5400000">
            <a:off x="10863848" y="4145956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B4CE1CC2-7C86-4FA6-85B3-213CDA27CDBD}"/>
              </a:ext>
            </a:extLst>
          </p:cNvPr>
          <p:cNvSpPr/>
          <p:nvPr/>
        </p:nvSpPr>
        <p:spPr>
          <a:xfrm rot="5400000">
            <a:off x="10852780" y="2774462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366099A-7DC9-49FE-8FA5-5E42BE031EBF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0540764" y="5726383"/>
            <a:ext cx="430231" cy="31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9F0699AE-E640-4467-B996-1A98457DCD2F}"/>
              </a:ext>
            </a:extLst>
          </p:cNvPr>
          <p:cNvSpPr/>
          <p:nvPr/>
        </p:nvSpPr>
        <p:spPr>
          <a:xfrm rot="5400000">
            <a:off x="10863848" y="5583699"/>
            <a:ext cx="322677" cy="27817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567</Words>
  <Application>Microsoft Office PowerPoint</Application>
  <PresentationFormat>와이드스크린</PresentationFormat>
  <Paragraphs>369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프로세스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 흐름도</dc:title>
  <dc:creator>박예진</dc:creator>
  <cp:lastModifiedBy>박예진</cp:lastModifiedBy>
  <cp:revision>24</cp:revision>
  <dcterms:created xsi:type="dcterms:W3CDTF">2021-02-18T08:31:05Z</dcterms:created>
  <dcterms:modified xsi:type="dcterms:W3CDTF">2021-02-25T02:05:03Z</dcterms:modified>
</cp:coreProperties>
</file>