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94" r:id="rId2"/>
    <p:sldId id="590" r:id="rId3"/>
    <p:sldId id="588" r:id="rId4"/>
    <p:sldId id="595" r:id="rId5"/>
    <p:sldId id="597" r:id="rId6"/>
    <p:sldId id="598" r:id="rId7"/>
    <p:sldId id="602" r:id="rId8"/>
    <p:sldId id="600" r:id="rId9"/>
    <p:sldId id="59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029"/>
    <a:srgbClr val="D5355F"/>
    <a:srgbClr val="815695"/>
    <a:srgbClr val="9F5492"/>
    <a:srgbClr val="59C10D"/>
    <a:srgbClr val="FFFFFF"/>
    <a:srgbClr val="30333A"/>
    <a:srgbClr val="1D6398"/>
    <a:srgbClr val="1E6B86"/>
    <a:srgbClr val="258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61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5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1D-4930-8588-B634B04016C8}"/>
              </c:ext>
            </c:extLst>
          </c:dPt>
          <c:dPt>
            <c:idx val="1"/>
            <c:bubble3D val="0"/>
            <c:spPr>
              <a:solidFill>
                <a:srgbClr val="81569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1D-4930-8588-B634B04016C8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1D-4930-8588-B634B04016C8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11D-4930-8588-B634B04016C8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1D-4930-8588-B634B04016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5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83-47CA-9E17-DD1D82B08373}"/>
              </c:ext>
            </c:extLst>
          </c:dPt>
          <c:dPt>
            <c:idx val="1"/>
            <c:bubble3D val="0"/>
            <c:spPr>
              <a:solidFill>
                <a:srgbClr val="81569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F83-47CA-9E17-DD1D82B08373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F83-47CA-9E17-DD1D82B08373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F83-47CA-9E17-DD1D82B08373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83-47CA-9E17-DD1D82B083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5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83-47CA-9E17-DD1D82B08373}"/>
              </c:ext>
            </c:extLst>
          </c:dPt>
          <c:dPt>
            <c:idx val="1"/>
            <c:bubble3D val="0"/>
            <c:spPr>
              <a:solidFill>
                <a:srgbClr val="81569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F83-47CA-9E17-DD1D82B08373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F83-47CA-9E17-DD1D82B08373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F83-47CA-9E17-DD1D82B08373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83-47CA-9E17-DD1D82B083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5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83-47CA-9E17-DD1D82B08373}"/>
              </c:ext>
            </c:extLst>
          </c:dPt>
          <c:dPt>
            <c:idx val="1"/>
            <c:bubble3D val="0"/>
            <c:spPr>
              <a:solidFill>
                <a:srgbClr val="81569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F83-47CA-9E17-DD1D82B08373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F83-47CA-9E17-DD1D82B08373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F83-47CA-9E17-DD1D82B08373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83-47CA-9E17-DD1D82B083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5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83-47CA-9E17-DD1D82B08373}"/>
              </c:ext>
            </c:extLst>
          </c:dPt>
          <c:dPt>
            <c:idx val="1"/>
            <c:bubble3D val="0"/>
            <c:spPr>
              <a:solidFill>
                <a:srgbClr val="81569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F83-47CA-9E17-DD1D82B08373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F83-47CA-9E17-DD1D82B08373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F83-47CA-9E17-DD1D82B08373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83-47CA-9E17-DD1D82B083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5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83-47CA-9E17-DD1D82B08373}"/>
              </c:ext>
            </c:extLst>
          </c:dPt>
          <c:dPt>
            <c:idx val="1"/>
            <c:bubble3D val="0"/>
            <c:spPr>
              <a:solidFill>
                <a:srgbClr val="81569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F83-47CA-9E17-DD1D82B08373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F83-47CA-9E17-DD1D82B08373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F83-47CA-9E17-DD1D82B08373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83-47CA-9E17-DD1D82B083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5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83-47CA-9E17-DD1D82B08373}"/>
              </c:ext>
            </c:extLst>
          </c:dPt>
          <c:dPt>
            <c:idx val="1"/>
            <c:bubble3D val="0"/>
            <c:spPr>
              <a:solidFill>
                <a:srgbClr val="81569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F83-47CA-9E17-DD1D82B08373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F83-47CA-9E17-DD1D82B08373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F83-47CA-9E17-DD1D82B08373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83-47CA-9E17-DD1D82B083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5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83-47CA-9E17-DD1D82B08373}"/>
              </c:ext>
            </c:extLst>
          </c:dPt>
          <c:dPt>
            <c:idx val="1"/>
            <c:bubble3D val="0"/>
            <c:spPr>
              <a:solidFill>
                <a:srgbClr val="81569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F83-47CA-9E17-DD1D82B08373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F83-47CA-9E17-DD1D82B08373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F83-47CA-9E17-DD1D82B08373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83-47CA-9E17-DD1D82B083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5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83-47CA-9E17-DD1D82B08373}"/>
              </c:ext>
            </c:extLst>
          </c:dPt>
          <c:dPt>
            <c:idx val="1"/>
            <c:bubble3D val="0"/>
            <c:spPr>
              <a:solidFill>
                <a:srgbClr val="81569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F83-47CA-9E17-DD1D82B08373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F83-47CA-9E17-DD1D82B08373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F83-47CA-9E17-DD1D82B08373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83-47CA-9E17-DD1D82B083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5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83-47CA-9E17-DD1D82B08373}"/>
              </c:ext>
            </c:extLst>
          </c:dPt>
          <c:dPt>
            <c:idx val="1"/>
            <c:bubble3D val="0"/>
            <c:spPr>
              <a:solidFill>
                <a:srgbClr val="81569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F83-47CA-9E17-DD1D82B08373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F83-47CA-9E17-DD1D82B08373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F83-47CA-9E17-DD1D82B08373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83-47CA-9E17-DD1D82B083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5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3D7-47EE-B3AB-60AF8F0F13AC}"/>
              </c:ext>
            </c:extLst>
          </c:dPt>
          <c:dPt>
            <c:idx val="1"/>
            <c:bubble3D val="0"/>
            <c:spPr>
              <a:solidFill>
                <a:srgbClr val="81569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3D7-47EE-B3AB-60AF8F0F13AC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3D7-47EE-B3AB-60AF8F0F13AC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3D7-47EE-B3AB-60AF8F0F13AC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D7-47EE-B3AB-60AF8F0F13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5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1D-4930-8588-B634B04016C8}"/>
              </c:ext>
            </c:extLst>
          </c:dPt>
          <c:dPt>
            <c:idx val="1"/>
            <c:bubble3D val="0"/>
            <c:spPr>
              <a:solidFill>
                <a:srgbClr val="81569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1D-4930-8588-B634B04016C8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1D-4930-8588-B634B04016C8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11D-4930-8588-B634B04016C8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1D-4930-8588-B634B04016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5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3D7-47EE-B3AB-60AF8F0F13AC}"/>
              </c:ext>
            </c:extLst>
          </c:dPt>
          <c:dPt>
            <c:idx val="1"/>
            <c:bubble3D val="0"/>
            <c:spPr>
              <a:solidFill>
                <a:srgbClr val="81569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3D7-47EE-B3AB-60AF8F0F13AC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3D7-47EE-B3AB-60AF8F0F13AC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3D7-47EE-B3AB-60AF8F0F13AC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D7-47EE-B3AB-60AF8F0F13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5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3D7-47EE-B3AB-60AF8F0F13AC}"/>
              </c:ext>
            </c:extLst>
          </c:dPt>
          <c:dPt>
            <c:idx val="1"/>
            <c:bubble3D val="0"/>
            <c:spPr>
              <a:solidFill>
                <a:srgbClr val="81569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3D7-47EE-B3AB-60AF8F0F13AC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3D7-47EE-B3AB-60AF8F0F13AC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3D7-47EE-B3AB-60AF8F0F13AC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D7-47EE-B3AB-60AF8F0F13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5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1D-4930-8588-B634B04016C8}"/>
              </c:ext>
            </c:extLst>
          </c:dPt>
          <c:dPt>
            <c:idx val="1"/>
            <c:bubble3D val="0"/>
            <c:spPr>
              <a:solidFill>
                <a:srgbClr val="81569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1D-4930-8588-B634B04016C8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1D-4930-8588-B634B04016C8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11D-4930-8588-B634B04016C8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1D-4930-8588-B634B04016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5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83-47CA-9E17-DD1D82B08373}"/>
              </c:ext>
            </c:extLst>
          </c:dPt>
          <c:dPt>
            <c:idx val="1"/>
            <c:bubble3D val="0"/>
            <c:spPr>
              <a:solidFill>
                <a:srgbClr val="81569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F83-47CA-9E17-DD1D82B08373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F83-47CA-9E17-DD1D82B08373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F83-47CA-9E17-DD1D82B08373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83-47CA-9E17-DD1D82B083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5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83-47CA-9E17-DD1D82B08373}"/>
              </c:ext>
            </c:extLst>
          </c:dPt>
          <c:dPt>
            <c:idx val="1"/>
            <c:bubble3D val="0"/>
            <c:spPr>
              <a:solidFill>
                <a:srgbClr val="81569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F83-47CA-9E17-DD1D82B08373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F83-47CA-9E17-DD1D82B08373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F83-47CA-9E17-DD1D82B08373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83-47CA-9E17-DD1D82B083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5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83-47CA-9E17-DD1D82B08373}"/>
              </c:ext>
            </c:extLst>
          </c:dPt>
          <c:dPt>
            <c:idx val="1"/>
            <c:bubble3D val="0"/>
            <c:spPr>
              <a:solidFill>
                <a:srgbClr val="81569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F83-47CA-9E17-DD1D82B08373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F83-47CA-9E17-DD1D82B08373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F83-47CA-9E17-DD1D82B08373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83-47CA-9E17-DD1D82B083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5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83-47CA-9E17-DD1D82B08373}"/>
              </c:ext>
            </c:extLst>
          </c:dPt>
          <c:dPt>
            <c:idx val="1"/>
            <c:bubble3D val="0"/>
            <c:spPr>
              <a:solidFill>
                <a:srgbClr val="81569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F83-47CA-9E17-DD1D82B08373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F83-47CA-9E17-DD1D82B08373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F83-47CA-9E17-DD1D82B08373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83-47CA-9E17-DD1D82B083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5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83-47CA-9E17-DD1D82B08373}"/>
              </c:ext>
            </c:extLst>
          </c:dPt>
          <c:dPt>
            <c:idx val="1"/>
            <c:bubble3D val="0"/>
            <c:spPr>
              <a:solidFill>
                <a:srgbClr val="81569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F83-47CA-9E17-DD1D82B08373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F83-47CA-9E17-DD1D82B08373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F83-47CA-9E17-DD1D82B08373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83-47CA-9E17-DD1D82B083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5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83-47CA-9E17-DD1D82B08373}"/>
              </c:ext>
            </c:extLst>
          </c:dPt>
          <c:dPt>
            <c:idx val="1"/>
            <c:bubble3D val="0"/>
            <c:spPr>
              <a:solidFill>
                <a:srgbClr val="81569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F83-47CA-9E17-DD1D82B08373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F83-47CA-9E17-DD1D82B08373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F83-47CA-9E17-DD1D82B08373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83-47CA-9E17-DD1D82B083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2.xml"/><Relationship Id="rId7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13" Type="http://schemas.openxmlformats.org/officeDocument/2006/relationships/chart" Target="../charts/chart15.xml"/><Relationship Id="rId3" Type="http://schemas.openxmlformats.org/officeDocument/2006/relationships/chart" Target="../charts/chart5.xml"/><Relationship Id="rId7" Type="http://schemas.openxmlformats.org/officeDocument/2006/relationships/chart" Target="../charts/chart9.xml"/><Relationship Id="rId12" Type="http://schemas.openxmlformats.org/officeDocument/2006/relationships/chart" Target="../charts/chart14.xml"/><Relationship Id="rId2" Type="http://schemas.openxmlformats.org/officeDocument/2006/relationships/chart" Target="../charts/chart4.xml"/><Relationship Id="rId16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11" Type="http://schemas.openxmlformats.org/officeDocument/2006/relationships/chart" Target="../charts/chart13.xml"/><Relationship Id="rId5" Type="http://schemas.openxmlformats.org/officeDocument/2006/relationships/chart" Target="../charts/chart7.xml"/><Relationship Id="rId15" Type="http://schemas.openxmlformats.org/officeDocument/2006/relationships/chart" Target="../charts/chart17.xml"/><Relationship Id="rId10" Type="http://schemas.openxmlformats.org/officeDocument/2006/relationships/chart" Target="../charts/chart12.xml"/><Relationship Id="rId4" Type="http://schemas.openxmlformats.org/officeDocument/2006/relationships/chart" Target="../charts/chart6.xml"/><Relationship Id="rId9" Type="http://schemas.openxmlformats.org/officeDocument/2006/relationships/chart" Target="../charts/chart11.xml"/><Relationship Id="rId14" Type="http://schemas.openxmlformats.org/officeDocument/2006/relationships/chart" Target="../charts/char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1.xml"/><Relationship Id="rId3" Type="http://schemas.openxmlformats.org/officeDocument/2006/relationships/image" Target="../media/image2.png"/><Relationship Id="rId7" Type="http://schemas.openxmlformats.org/officeDocument/2006/relationships/chart" Target="../charts/chart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CCE32-C915-437A-A965-9D531BC70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b="1" dirty="0">
                <a:solidFill>
                  <a:schemeClr val="bg1"/>
                </a:solidFill>
              </a:rPr>
              <a:t>SUBWAY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PROJECT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FDFB93-4A0D-4F61-B9B5-9336D5B08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b="1" dirty="0">
                <a:solidFill>
                  <a:schemeClr val="bg1"/>
                </a:solidFill>
              </a:rPr>
              <a:t>팀 명 </a:t>
            </a:r>
            <a:r>
              <a:rPr lang="en-US" altLang="ko-KR" b="1" dirty="0">
                <a:solidFill>
                  <a:schemeClr val="bg1"/>
                </a:solidFill>
              </a:rPr>
              <a:t>: SUBWAY</a:t>
            </a:r>
          </a:p>
          <a:p>
            <a:pPr algn="r"/>
            <a:r>
              <a:rPr lang="ko-KR" altLang="en-US" b="1" dirty="0">
                <a:solidFill>
                  <a:schemeClr val="bg1"/>
                </a:solidFill>
              </a:rPr>
              <a:t>조장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>
                <a:solidFill>
                  <a:schemeClr val="bg1"/>
                </a:solidFill>
              </a:rPr>
              <a:t>유 은지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</a:rPr>
              <a:t>조원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>
                <a:solidFill>
                  <a:schemeClr val="bg1"/>
                </a:solidFill>
              </a:rPr>
              <a:t>박 상영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박 예진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이 </a:t>
            </a:r>
            <a:r>
              <a:rPr lang="ko-KR" altLang="en-US" b="1" dirty="0" err="1">
                <a:solidFill>
                  <a:schemeClr val="bg1"/>
                </a:solidFill>
              </a:rPr>
              <a:t>휘로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43E5532-8186-4D4C-BA9C-B408E6E9B8A9}"/>
              </a:ext>
            </a:extLst>
          </p:cNvPr>
          <p:cNvCxnSpPr/>
          <p:nvPr/>
        </p:nvCxnSpPr>
        <p:spPr>
          <a:xfrm>
            <a:off x="10437541" y="312234"/>
            <a:ext cx="0" cy="20741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2028CBB-877A-4609-95EB-915C5E9FE854}"/>
              </a:ext>
            </a:extLst>
          </p:cNvPr>
          <p:cNvCxnSpPr>
            <a:cxnSpLocks/>
          </p:cNvCxnSpPr>
          <p:nvPr/>
        </p:nvCxnSpPr>
        <p:spPr>
          <a:xfrm>
            <a:off x="10437541" y="5257800"/>
            <a:ext cx="0" cy="12545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39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3200002" y="1830807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prstClr val="white"/>
                </a:solidFill>
              </a:rPr>
              <a:t>1. </a:t>
            </a:r>
            <a:r>
              <a:rPr lang="ko-KR" altLang="en-US" sz="2000" b="1" dirty="0">
                <a:solidFill>
                  <a:prstClr val="white"/>
                </a:solidFill>
              </a:rPr>
              <a:t>주제 선정 이유</a:t>
            </a:r>
          </a:p>
        </p:txBody>
      </p:sp>
      <p:cxnSp>
        <p:nvCxnSpPr>
          <p:cNvPr id="43" name="직선 연결선 42"/>
          <p:cNvCxnSpPr>
            <a:cxnSpLocks/>
          </p:cNvCxnSpPr>
          <p:nvPr/>
        </p:nvCxnSpPr>
        <p:spPr>
          <a:xfrm>
            <a:off x="3200002" y="2203579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2485086" y="1602182"/>
            <a:ext cx="370080" cy="615826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26075D-A610-4ABA-BEDB-7A80E4118E49}"/>
              </a:ext>
            </a:extLst>
          </p:cNvPr>
          <p:cNvSpPr/>
          <p:nvPr/>
        </p:nvSpPr>
        <p:spPr>
          <a:xfrm>
            <a:off x="421990" y="392648"/>
            <a:ext cx="872200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i="1" dirty="0">
                <a:solidFill>
                  <a:schemeClr val="bg1"/>
                </a:solidFill>
              </a:rPr>
              <a:t>SUBWAY</a:t>
            </a:r>
            <a:r>
              <a:rPr lang="en-US" altLang="ko-KR" sz="3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PROJECT – </a:t>
            </a:r>
            <a:r>
              <a:rPr lang="ko-KR" altLang="en-US" sz="3600" b="1" i="1" dirty="0">
                <a:solidFill>
                  <a:schemeClr val="bg1"/>
                </a:solidFill>
              </a:rPr>
              <a:t>목차</a:t>
            </a:r>
            <a:endParaRPr lang="en-US" altLang="ko-KR" sz="3600" b="1" i="1" dirty="0">
              <a:solidFill>
                <a:schemeClr val="bg1"/>
              </a:solidFill>
            </a:endParaRPr>
          </a:p>
        </p:txBody>
      </p:sp>
      <p:sp>
        <p:nvSpPr>
          <p:cNvPr id="37" name="모서리가 둥근 직사각형 31">
            <a:extLst>
              <a:ext uri="{FF2B5EF4-FFF2-40B4-BE49-F238E27FC236}">
                <a16:creationId xmlns:a16="http://schemas.microsoft.com/office/drawing/2014/main" id="{D5C94984-3CC6-4734-A283-214118BFC675}"/>
              </a:ext>
            </a:extLst>
          </p:cNvPr>
          <p:cNvSpPr/>
          <p:nvPr/>
        </p:nvSpPr>
        <p:spPr>
          <a:xfrm>
            <a:off x="3206782" y="3069083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prstClr val="white"/>
                </a:solidFill>
              </a:rPr>
              <a:t>2. </a:t>
            </a:r>
            <a:r>
              <a:rPr lang="ko-KR" altLang="en-US" sz="2000" b="1" dirty="0">
                <a:solidFill>
                  <a:prstClr val="white"/>
                </a:solidFill>
              </a:rPr>
              <a:t>역할 분담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9252FA5-9488-4586-A5C1-2606F735C71A}"/>
              </a:ext>
            </a:extLst>
          </p:cNvPr>
          <p:cNvCxnSpPr>
            <a:cxnSpLocks/>
          </p:cNvCxnSpPr>
          <p:nvPr/>
        </p:nvCxnSpPr>
        <p:spPr>
          <a:xfrm>
            <a:off x="3206782" y="3441855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49F9499-5AE3-4DC7-8CDC-967F6C6F72EA}"/>
              </a:ext>
            </a:extLst>
          </p:cNvPr>
          <p:cNvGrpSpPr/>
          <p:nvPr/>
        </p:nvGrpSpPr>
        <p:grpSpPr>
          <a:xfrm>
            <a:off x="2491866" y="2840458"/>
            <a:ext cx="370080" cy="615826"/>
            <a:chOff x="7020357" y="1678024"/>
            <a:chExt cx="299432" cy="498265"/>
          </a:xfrm>
        </p:grpSpPr>
        <p:sp>
          <p:nvSpPr>
            <p:cNvPr id="40" name="도넛 45">
              <a:extLst>
                <a:ext uri="{FF2B5EF4-FFF2-40B4-BE49-F238E27FC236}">
                  <a16:creationId xmlns:a16="http://schemas.microsoft.com/office/drawing/2014/main" id="{19CDB8EC-9280-42E4-B7D5-810152FE4833}"/>
                </a:ext>
              </a:extLst>
            </p:cNvPr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6">
              <a:extLst>
                <a:ext uri="{FF2B5EF4-FFF2-40B4-BE49-F238E27FC236}">
                  <a16:creationId xmlns:a16="http://schemas.microsoft.com/office/drawing/2014/main" id="{245B1E53-D603-40E6-B04F-439B36283EEF}"/>
                </a:ext>
              </a:extLst>
            </p:cNvPr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7">
              <a:extLst>
                <a:ext uri="{FF2B5EF4-FFF2-40B4-BE49-F238E27FC236}">
                  <a16:creationId xmlns:a16="http://schemas.microsoft.com/office/drawing/2014/main" id="{D43C761C-E326-4499-9B5C-65A39AA0D358}"/>
                </a:ext>
              </a:extLst>
            </p:cNvPr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48">
              <a:extLst>
                <a:ext uri="{FF2B5EF4-FFF2-40B4-BE49-F238E27FC236}">
                  <a16:creationId xmlns:a16="http://schemas.microsoft.com/office/drawing/2014/main" id="{19DB2C18-A999-46AB-BD57-7FD1C0A5C91F}"/>
                </a:ext>
              </a:extLst>
            </p:cNvPr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49">
              <a:extLst>
                <a:ext uri="{FF2B5EF4-FFF2-40B4-BE49-F238E27FC236}">
                  <a16:creationId xmlns:a16="http://schemas.microsoft.com/office/drawing/2014/main" id="{DC115E42-C8FF-434F-8AAD-FCC237E91653}"/>
                </a:ext>
              </a:extLst>
            </p:cNvPr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모서리가 둥근 직사각형 31">
            <a:extLst>
              <a:ext uri="{FF2B5EF4-FFF2-40B4-BE49-F238E27FC236}">
                <a16:creationId xmlns:a16="http://schemas.microsoft.com/office/drawing/2014/main" id="{64D3B135-2657-4901-B45E-EDE2BDF478D1}"/>
              </a:ext>
            </a:extLst>
          </p:cNvPr>
          <p:cNvSpPr/>
          <p:nvPr/>
        </p:nvSpPr>
        <p:spPr>
          <a:xfrm>
            <a:off x="3203392" y="4372588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prstClr val="white"/>
                </a:solidFill>
              </a:rPr>
              <a:t>3. </a:t>
            </a:r>
            <a:r>
              <a:rPr lang="ko-KR" altLang="en-US" sz="2000" b="1" dirty="0">
                <a:solidFill>
                  <a:prstClr val="white"/>
                </a:solidFill>
              </a:rPr>
              <a:t>메뉴구조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F75A641-D87C-418D-B040-A0EFA0D4B9C6}"/>
              </a:ext>
            </a:extLst>
          </p:cNvPr>
          <p:cNvCxnSpPr>
            <a:cxnSpLocks/>
          </p:cNvCxnSpPr>
          <p:nvPr/>
        </p:nvCxnSpPr>
        <p:spPr>
          <a:xfrm>
            <a:off x="3203392" y="4745360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3A03536-8F3F-439E-99BB-7FF34AD82385}"/>
              </a:ext>
            </a:extLst>
          </p:cNvPr>
          <p:cNvGrpSpPr/>
          <p:nvPr/>
        </p:nvGrpSpPr>
        <p:grpSpPr>
          <a:xfrm>
            <a:off x="2488476" y="4143963"/>
            <a:ext cx="370080" cy="615826"/>
            <a:chOff x="7020357" y="1678024"/>
            <a:chExt cx="299432" cy="498265"/>
          </a:xfrm>
        </p:grpSpPr>
        <p:sp>
          <p:nvSpPr>
            <p:cNvPr id="56" name="도넛 45">
              <a:extLst>
                <a:ext uri="{FF2B5EF4-FFF2-40B4-BE49-F238E27FC236}">
                  <a16:creationId xmlns:a16="http://schemas.microsoft.com/office/drawing/2014/main" id="{517AA8C7-9CDF-47A5-86BF-3719600E0C2C}"/>
                </a:ext>
              </a:extLst>
            </p:cNvPr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46">
              <a:extLst>
                <a:ext uri="{FF2B5EF4-FFF2-40B4-BE49-F238E27FC236}">
                  <a16:creationId xmlns:a16="http://schemas.microsoft.com/office/drawing/2014/main" id="{A5950136-252E-4296-A904-4AB3937373CE}"/>
                </a:ext>
              </a:extLst>
            </p:cNvPr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47">
              <a:extLst>
                <a:ext uri="{FF2B5EF4-FFF2-40B4-BE49-F238E27FC236}">
                  <a16:creationId xmlns:a16="http://schemas.microsoft.com/office/drawing/2014/main" id="{45DC2044-127D-434E-9871-368A4BD7597C}"/>
                </a:ext>
              </a:extLst>
            </p:cNvPr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48">
              <a:extLst>
                <a:ext uri="{FF2B5EF4-FFF2-40B4-BE49-F238E27FC236}">
                  <a16:creationId xmlns:a16="http://schemas.microsoft.com/office/drawing/2014/main" id="{92B803E2-BFB5-4614-85D2-411624EF75A2}"/>
                </a:ext>
              </a:extLst>
            </p:cNvPr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49">
              <a:extLst>
                <a:ext uri="{FF2B5EF4-FFF2-40B4-BE49-F238E27FC236}">
                  <a16:creationId xmlns:a16="http://schemas.microsoft.com/office/drawing/2014/main" id="{B0864FEB-192B-4CB5-88F5-2722DC57C140}"/>
                </a:ext>
              </a:extLst>
            </p:cNvPr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모서리가 둥근 직사각형 31">
            <a:extLst>
              <a:ext uri="{FF2B5EF4-FFF2-40B4-BE49-F238E27FC236}">
                <a16:creationId xmlns:a16="http://schemas.microsoft.com/office/drawing/2014/main" id="{A25BBC00-3BA8-4C1B-AD59-F29B2B142255}"/>
              </a:ext>
            </a:extLst>
          </p:cNvPr>
          <p:cNvSpPr/>
          <p:nvPr/>
        </p:nvSpPr>
        <p:spPr>
          <a:xfrm>
            <a:off x="3238380" y="5726568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prstClr val="white"/>
                </a:solidFill>
              </a:rPr>
              <a:t>4. </a:t>
            </a:r>
            <a:r>
              <a:rPr lang="ko-KR" altLang="en-US" sz="2000" b="1" dirty="0">
                <a:solidFill>
                  <a:prstClr val="white"/>
                </a:solidFill>
              </a:rPr>
              <a:t>시연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D5F4112-5093-44C0-BB0D-5507F2D3DEAC}"/>
              </a:ext>
            </a:extLst>
          </p:cNvPr>
          <p:cNvCxnSpPr>
            <a:cxnSpLocks/>
          </p:cNvCxnSpPr>
          <p:nvPr/>
        </p:nvCxnSpPr>
        <p:spPr>
          <a:xfrm>
            <a:off x="3238380" y="6099340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5800884-C433-474A-9136-28175B017478}"/>
              </a:ext>
            </a:extLst>
          </p:cNvPr>
          <p:cNvGrpSpPr/>
          <p:nvPr/>
        </p:nvGrpSpPr>
        <p:grpSpPr>
          <a:xfrm>
            <a:off x="2523464" y="5497943"/>
            <a:ext cx="370080" cy="615826"/>
            <a:chOff x="7020357" y="1678024"/>
            <a:chExt cx="299432" cy="498265"/>
          </a:xfrm>
        </p:grpSpPr>
        <p:sp>
          <p:nvSpPr>
            <p:cNvPr id="64" name="도넛 45">
              <a:extLst>
                <a:ext uri="{FF2B5EF4-FFF2-40B4-BE49-F238E27FC236}">
                  <a16:creationId xmlns:a16="http://schemas.microsoft.com/office/drawing/2014/main" id="{F838B1CE-E782-468B-BD25-A57776B22043}"/>
                </a:ext>
              </a:extLst>
            </p:cNvPr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46">
              <a:extLst>
                <a:ext uri="{FF2B5EF4-FFF2-40B4-BE49-F238E27FC236}">
                  <a16:creationId xmlns:a16="http://schemas.microsoft.com/office/drawing/2014/main" id="{52BFF4E1-EED7-4B7A-9AC3-9656F9871047}"/>
                </a:ext>
              </a:extLst>
            </p:cNvPr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47">
              <a:extLst>
                <a:ext uri="{FF2B5EF4-FFF2-40B4-BE49-F238E27FC236}">
                  <a16:creationId xmlns:a16="http://schemas.microsoft.com/office/drawing/2014/main" id="{B519138C-16A4-4363-A28D-021D388DAC11}"/>
                </a:ext>
              </a:extLst>
            </p:cNvPr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48">
              <a:extLst>
                <a:ext uri="{FF2B5EF4-FFF2-40B4-BE49-F238E27FC236}">
                  <a16:creationId xmlns:a16="http://schemas.microsoft.com/office/drawing/2014/main" id="{798F571C-6346-43B7-B0AE-FE87B5B734D8}"/>
                </a:ext>
              </a:extLst>
            </p:cNvPr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49">
              <a:extLst>
                <a:ext uri="{FF2B5EF4-FFF2-40B4-BE49-F238E27FC236}">
                  <a16:creationId xmlns:a16="http://schemas.microsoft.com/office/drawing/2014/main" id="{EB6D5B13-15E7-4615-B120-0A2DD2EBCACB}"/>
                </a:ext>
              </a:extLst>
            </p:cNvPr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171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259460" y="1963006"/>
            <a:ext cx="3638577" cy="11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Plan 1 </a:t>
            </a:r>
            <a:r>
              <a:rPr lang="ko-KR" altLang="en-US" sz="2000" b="1" dirty="0">
                <a:solidFill>
                  <a:prstClr val="white"/>
                </a:solidFill>
              </a:rPr>
              <a:t>수업 내용 활용</a:t>
            </a:r>
            <a:endParaRPr lang="en-US" altLang="ko-KR" sz="20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수업 시간 내 배운 개념 최대한 활용 위함</a:t>
            </a:r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전체 팀원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CRUD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만들자</a:t>
            </a:r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990" y="392648"/>
            <a:ext cx="872200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i="1" dirty="0">
                <a:solidFill>
                  <a:schemeClr val="bg1"/>
                </a:solidFill>
              </a:rPr>
              <a:t>SUBWAY</a:t>
            </a:r>
            <a:r>
              <a:rPr lang="en-US" altLang="ko-KR" sz="3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PROJECT – </a:t>
            </a:r>
            <a:r>
              <a:rPr lang="ko-KR" altLang="en-US" sz="3600" b="1" i="1" dirty="0">
                <a:solidFill>
                  <a:schemeClr val="bg1"/>
                </a:solidFill>
              </a:rPr>
              <a:t>주제 선정 이유 </a:t>
            </a:r>
            <a:endParaRPr lang="en-US" altLang="ko-KR" sz="3600" b="1" i="1" dirty="0">
              <a:solidFill>
                <a:schemeClr val="bg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390907" y="3259051"/>
            <a:ext cx="3375682" cy="45719"/>
          </a:xfrm>
          <a:prstGeom prst="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7" name="차트 36">
            <a:extLst>
              <a:ext uri="{FF2B5EF4-FFF2-40B4-BE49-F238E27FC236}">
                <a16:creationId xmlns:a16="http://schemas.microsoft.com/office/drawing/2014/main" id="{9929E3F0-FA37-4085-A814-8BC2860296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0258518"/>
              </p:ext>
            </p:extLst>
          </p:nvPr>
        </p:nvGraphicFramePr>
        <p:xfrm>
          <a:off x="6042466" y="1963006"/>
          <a:ext cx="890947" cy="738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51E990C-2EBA-4C76-A142-025EE06154C8}"/>
              </a:ext>
            </a:extLst>
          </p:cNvPr>
          <p:cNvSpPr txBox="1"/>
          <p:nvPr/>
        </p:nvSpPr>
        <p:spPr>
          <a:xfrm>
            <a:off x="6329081" y="21475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8" name="차트 37">
            <a:extLst>
              <a:ext uri="{FF2B5EF4-FFF2-40B4-BE49-F238E27FC236}">
                <a16:creationId xmlns:a16="http://schemas.microsoft.com/office/drawing/2014/main" id="{AEEB5BB7-4C9C-4DA4-96BE-DA33DBCB74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0333751"/>
              </p:ext>
            </p:extLst>
          </p:nvPr>
        </p:nvGraphicFramePr>
        <p:xfrm>
          <a:off x="6042466" y="2658950"/>
          <a:ext cx="890947" cy="738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C071A80A-E232-4350-B6F6-871C0464BD63}"/>
              </a:ext>
            </a:extLst>
          </p:cNvPr>
          <p:cNvSpPr txBox="1"/>
          <p:nvPr/>
        </p:nvSpPr>
        <p:spPr>
          <a:xfrm>
            <a:off x="6329081" y="28434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2B4C64-1C61-4B59-9F43-63C98F08BC8A}"/>
              </a:ext>
            </a:extLst>
          </p:cNvPr>
          <p:cNvSpPr txBox="1"/>
          <p:nvPr/>
        </p:nvSpPr>
        <p:spPr>
          <a:xfrm>
            <a:off x="6329081" y="35444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F8C22C-1A06-48D6-80BF-C7E9059FF7A6}"/>
              </a:ext>
            </a:extLst>
          </p:cNvPr>
          <p:cNvSpPr/>
          <p:nvPr/>
        </p:nvSpPr>
        <p:spPr>
          <a:xfrm>
            <a:off x="6933413" y="2094210"/>
            <a:ext cx="38916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bg1">
                    <a:lumMod val="95000"/>
                  </a:schemeClr>
                </a:solidFill>
              </a:rPr>
              <a:t>MVC</a:t>
            </a: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패턴 익히기</a:t>
            </a: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</a:rPr>
              <a:t>( Controller – Service – Dao )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53B7E32-7A72-44FC-9A2C-7438B9F50D32}"/>
              </a:ext>
            </a:extLst>
          </p:cNvPr>
          <p:cNvSpPr/>
          <p:nvPr/>
        </p:nvSpPr>
        <p:spPr>
          <a:xfrm>
            <a:off x="6933413" y="2759412"/>
            <a:ext cx="38916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1">
                    <a:lumMod val="95000"/>
                  </a:schemeClr>
                </a:solidFill>
              </a:rPr>
              <a:t>싱글톤</a:t>
            </a:r>
            <a:endParaRPr lang="en-US" altLang="ko-KR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9155883-6388-409B-BA31-E6B73B01A90F}"/>
              </a:ext>
            </a:extLst>
          </p:cNvPr>
          <p:cNvSpPr/>
          <p:nvPr/>
        </p:nvSpPr>
        <p:spPr>
          <a:xfrm>
            <a:off x="6933413" y="3476857"/>
            <a:ext cx="38916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</a:rPr>
              <a:t>DB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와 친해지기</a:t>
            </a:r>
            <a:endParaRPr lang="en-US" altLang="ko-KR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AC543D1-5463-4A3E-9DC0-34ED1E47183D}"/>
              </a:ext>
            </a:extLst>
          </p:cNvPr>
          <p:cNvSpPr/>
          <p:nvPr/>
        </p:nvSpPr>
        <p:spPr>
          <a:xfrm flipV="1">
            <a:off x="1366901" y="5681271"/>
            <a:ext cx="3375683" cy="45719"/>
          </a:xfrm>
          <a:prstGeom prst="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0605B5-CB1F-4896-AD31-A7408FCB9102}"/>
              </a:ext>
            </a:extLst>
          </p:cNvPr>
          <p:cNvSpPr/>
          <p:nvPr/>
        </p:nvSpPr>
        <p:spPr>
          <a:xfrm>
            <a:off x="1259460" y="4385227"/>
            <a:ext cx="5281040" cy="11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Plan 2 </a:t>
            </a:r>
            <a:r>
              <a:rPr lang="ko-KR" altLang="en-US" sz="2000" b="1" dirty="0">
                <a:solidFill>
                  <a:prstClr val="white"/>
                </a:solidFill>
              </a:rPr>
              <a:t>만들고 싶은 홈페이지 벤치마킹</a:t>
            </a:r>
            <a:endParaRPr lang="en-US" altLang="ko-KR" sz="20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SUBWAY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괜찮을 줄 알았는데 생각보다 어려웠음</a:t>
            </a:r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A2BD61F-1E3E-4147-85E0-ADF2A81DB3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433" y="4964585"/>
            <a:ext cx="1645107" cy="1645107"/>
          </a:xfrm>
          <a:prstGeom prst="rect">
            <a:avLst/>
          </a:prstGeom>
        </p:spPr>
      </p:pic>
      <p:pic>
        <p:nvPicPr>
          <p:cNvPr id="17" name="그림 16" descr="컵이(가) 표시된 사진&#10;&#10;자동 생성된 설명">
            <a:extLst>
              <a:ext uri="{FF2B5EF4-FFF2-40B4-BE49-F238E27FC236}">
                <a16:creationId xmlns:a16="http://schemas.microsoft.com/office/drawing/2014/main" id="{F668A47C-8773-4F0C-9BB7-EEB68F68AE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234" y="5258710"/>
            <a:ext cx="1350982" cy="1350982"/>
          </a:xfrm>
          <a:prstGeom prst="rect">
            <a:avLst/>
          </a:prstGeom>
        </p:spPr>
      </p:pic>
      <p:graphicFrame>
        <p:nvGraphicFramePr>
          <p:cNvPr id="24" name="차트 23">
            <a:extLst>
              <a:ext uri="{FF2B5EF4-FFF2-40B4-BE49-F238E27FC236}">
                <a16:creationId xmlns:a16="http://schemas.microsoft.com/office/drawing/2014/main" id="{294CC24A-2F69-4F69-A1DC-866AB10820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0333751"/>
              </p:ext>
            </p:extLst>
          </p:nvPr>
        </p:nvGraphicFramePr>
        <p:xfrm>
          <a:off x="6042466" y="3354894"/>
          <a:ext cx="890947" cy="738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64CEB3E2-5CA1-4D7B-8195-D0D6244DE53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560" y="5327178"/>
            <a:ext cx="1167390" cy="11381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D96385-19A5-4240-B5BC-951220F564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1276" y="5393270"/>
            <a:ext cx="1075711" cy="10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8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259460" y="1380777"/>
            <a:ext cx="363857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사다리 타기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990" y="392648"/>
            <a:ext cx="872200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i="1" dirty="0">
                <a:solidFill>
                  <a:schemeClr val="bg1"/>
                </a:solidFill>
              </a:rPr>
              <a:t>SUBWAY</a:t>
            </a:r>
            <a:r>
              <a:rPr lang="en-US" altLang="ko-KR" sz="3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PROJECT – </a:t>
            </a:r>
            <a:r>
              <a:rPr lang="ko-KR" altLang="en-US" sz="3600" b="1" i="1" dirty="0">
                <a:solidFill>
                  <a:srgbClr val="FFFFFF"/>
                </a:solidFill>
              </a:rPr>
              <a:t>역할분담</a:t>
            </a:r>
            <a:endParaRPr lang="en-US" altLang="ko-KR" sz="3600" b="1" i="1" dirty="0">
              <a:solidFill>
                <a:srgbClr val="FFFFFF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366902" y="1940146"/>
            <a:ext cx="3375682" cy="4571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66901" y="1940146"/>
            <a:ext cx="2658017" cy="45719"/>
          </a:xfrm>
          <a:prstGeom prst="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CA3B85-82A6-48F4-B939-4E3A587D067A}"/>
              </a:ext>
            </a:extLst>
          </p:cNvPr>
          <p:cNvSpPr/>
          <p:nvPr/>
        </p:nvSpPr>
        <p:spPr>
          <a:xfrm>
            <a:off x="1366901" y="2515113"/>
            <a:ext cx="2303399" cy="2122566"/>
          </a:xfrm>
          <a:prstGeom prst="rect">
            <a:avLst/>
          </a:prstGeom>
          <a:solidFill>
            <a:srgbClr val="1D2029"/>
          </a:solidFill>
          <a:ln>
            <a:noFill/>
          </a:ln>
          <a:effectLst>
            <a:innerShdw blurRad="584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메뉴관리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BA112B-172B-4BC8-A551-9D9A68C702C7}"/>
              </a:ext>
            </a:extLst>
          </p:cNvPr>
          <p:cNvSpPr/>
          <p:nvPr/>
        </p:nvSpPr>
        <p:spPr>
          <a:xfrm>
            <a:off x="3868401" y="2515112"/>
            <a:ext cx="2303399" cy="2122567"/>
          </a:xfrm>
          <a:prstGeom prst="rect">
            <a:avLst/>
          </a:prstGeom>
          <a:solidFill>
            <a:srgbClr val="1D2029"/>
          </a:solidFill>
          <a:ln>
            <a:noFill/>
          </a:ln>
          <a:effectLst>
            <a:innerShdw blurRad="584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공지관리</a:t>
            </a:r>
            <a:endParaRPr lang="en-US" altLang="ko-KR" b="1" dirty="0">
              <a:solidFill>
                <a:prstClr val="white"/>
              </a:solidFill>
            </a:endParaRPr>
          </a:p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이벤트 관리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776956B-E6C9-46CC-A2F2-F81A1EB52C0B}"/>
              </a:ext>
            </a:extLst>
          </p:cNvPr>
          <p:cNvSpPr/>
          <p:nvPr/>
        </p:nvSpPr>
        <p:spPr>
          <a:xfrm>
            <a:off x="6369901" y="2515112"/>
            <a:ext cx="2303399" cy="2122567"/>
          </a:xfrm>
          <a:prstGeom prst="rect">
            <a:avLst/>
          </a:prstGeom>
          <a:solidFill>
            <a:srgbClr val="1D2029"/>
          </a:solidFill>
          <a:ln>
            <a:noFill/>
          </a:ln>
          <a:effectLst>
            <a:innerShdw blurRad="584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주문관리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B05B34-3B4E-46D2-8F34-8D3106B50A80}"/>
              </a:ext>
            </a:extLst>
          </p:cNvPr>
          <p:cNvSpPr/>
          <p:nvPr/>
        </p:nvSpPr>
        <p:spPr>
          <a:xfrm>
            <a:off x="8871401" y="2515112"/>
            <a:ext cx="2303399" cy="2122567"/>
          </a:xfrm>
          <a:prstGeom prst="rect">
            <a:avLst/>
          </a:prstGeom>
          <a:solidFill>
            <a:srgbClr val="1D2029"/>
          </a:solidFill>
          <a:ln>
            <a:noFill/>
          </a:ln>
          <a:effectLst>
            <a:innerShdw blurRad="584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고객관리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851A528-4A5B-4C29-AC4F-0905D66327A0}"/>
              </a:ext>
            </a:extLst>
          </p:cNvPr>
          <p:cNvSpPr/>
          <p:nvPr/>
        </p:nvSpPr>
        <p:spPr>
          <a:xfrm>
            <a:off x="1366901" y="5045405"/>
            <a:ext cx="2303399" cy="781372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박예진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ECD9833-9851-41FD-8192-DB456219B440}"/>
              </a:ext>
            </a:extLst>
          </p:cNvPr>
          <p:cNvSpPr/>
          <p:nvPr/>
        </p:nvSpPr>
        <p:spPr>
          <a:xfrm>
            <a:off x="3868401" y="5045405"/>
            <a:ext cx="2303399" cy="781372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유은지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77A573-DBE5-42CE-AC7C-8C735007146E}"/>
              </a:ext>
            </a:extLst>
          </p:cNvPr>
          <p:cNvSpPr/>
          <p:nvPr/>
        </p:nvSpPr>
        <p:spPr>
          <a:xfrm>
            <a:off x="6369901" y="5045405"/>
            <a:ext cx="2303399" cy="781372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prstClr val="white"/>
                </a:solidFill>
              </a:rPr>
              <a:t>이휘로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0628684-5512-43C8-B355-B264EB77A229}"/>
              </a:ext>
            </a:extLst>
          </p:cNvPr>
          <p:cNvSpPr/>
          <p:nvPr/>
        </p:nvSpPr>
        <p:spPr>
          <a:xfrm>
            <a:off x="8871401" y="5045405"/>
            <a:ext cx="2303399" cy="781372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박상영</a:t>
            </a:r>
          </a:p>
        </p:txBody>
      </p:sp>
    </p:spTree>
    <p:extLst>
      <p:ext uri="{BB962C8B-B14F-4D97-AF65-F5344CB8AC3E}">
        <p14:creationId xmlns:p14="http://schemas.microsoft.com/office/powerpoint/2010/main" val="293774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CB217DB-1E58-4EF2-A741-8B3E5511EB4D}"/>
              </a:ext>
            </a:extLst>
          </p:cNvPr>
          <p:cNvSpPr/>
          <p:nvPr/>
        </p:nvSpPr>
        <p:spPr>
          <a:xfrm>
            <a:off x="586718" y="1651000"/>
            <a:ext cx="11018564" cy="4714562"/>
          </a:xfrm>
          <a:prstGeom prst="rect">
            <a:avLst/>
          </a:prstGeom>
          <a:solidFill>
            <a:srgbClr val="1D2029"/>
          </a:solidFill>
          <a:ln>
            <a:noFill/>
          </a:ln>
          <a:effectLst>
            <a:innerShdw blurRad="1270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21990" y="392648"/>
            <a:ext cx="872200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i="1" dirty="0">
                <a:solidFill>
                  <a:schemeClr val="bg1"/>
                </a:solidFill>
              </a:rPr>
              <a:t>SUBWAY</a:t>
            </a:r>
            <a:r>
              <a:rPr lang="en-US" altLang="ko-KR" sz="3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PROJECT – </a:t>
            </a:r>
            <a:r>
              <a:rPr lang="ko-KR" altLang="en-US" sz="3600" b="1" i="1" dirty="0">
                <a:solidFill>
                  <a:srgbClr val="FFFFFF"/>
                </a:solidFill>
              </a:rPr>
              <a:t>메뉴구조</a:t>
            </a:r>
            <a:endParaRPr lang="en-US" altLang="ko-KR" sz="3600" b="1" i="1" dirty="0">
              <a:solidFill>
                <a:srgbClr val="FFFFFF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90B733-5BF9-4AE4-9C7E-28CD8489BF0B}"/>
              </a:ext>
            </a:extLst>
          </p:cNvPr>
          <p:cNvSpPr/>
          <p:nvPr/>
        </p:nvSpPr>
        <p:spPr>
          <a:xfrm>
            <a:off x="586718" y="1510374"/>
            <a:ext cx="1345599" cy="339545"/>
          </a:xfrm>
          <a:prstGeom prst="rect">
            <a:avLst/>
          </a:prstGeom>
          <a:solidFill>
            <a:srgbClr val="9F5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로그인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C76BDD-9ADF-4C6A-999E-49B57635EBFC}"/>
              </a:ext>
            </a:extLst>
          </p:cNvPr>
          <p:cNvSpPr/>
          <p:nvPr/>
        </p:nvSpPr>
        <p:spPr>
          <a:xfrm>
            <a:off x="2242990" y="1510374"/>
            <a:ext cx="1345599" cy="339545"/>
          </a:xfrm>
          <a:prstGeom prst="rect">
            <a:avLst/>
          </a:prstGeom>
          <a:solidFill>
            <a:srgbClr val="9F5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회원가입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C4F5CE-103B-4C8D-9BFA-D8CDBCB171CB}"/>
              </a:ext>
            </a:extLst>
          </p:cNvPr>
          <p:cNvSpPr/>
          <p:nvPr/>
        </p:nvSpPr>
        <p:spPr>
          <a:xfrm>
            <a:off x="1432167" y="2111683"/>
            <a:ext cx="1345599" cy="339545"/>
          </a:xfrm>
          <a:prstGeom prst="rect">
            <a:avLst/>
          </a:prstGeom>
          <a:solidFill>
            <a:srgbClr val="D5355F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고객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3CFD31-F44A-4094-ACE0-C5AA910870A7}"/>
              </a:ext>
            </a:extLst>
          </p:cNvPr>
          <p:cNvSpPr/>
          <p:nvPr/>
        </p:nvSpPr>
        <p:spPr>
          <a:xfrm>
            <a:off x="5285177" y="2111683"/>
            <a:ext cx="1345599" cy="339545"/>
          </a:xfrm>
          <a:prstGeom prst="rect">
            <a:avLst/>
          </a:prstGeom>
          <a:solidFill>
            <a:srgbClr val="D5355F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가맹점주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877F90-FAF9-40FF-843E-A5F296CCE6EB}"/>
              </a:ext>
            </a:extLst>
          </p:cNvPr>
          <p:cNvSpPr/>
          <p:nvPr/>
        </p:nvSpPr>
        <p:spPr>
          <a:xfrm>
            <a:off x="9138188" y="2111683"/>
            <a:ext cx="1345599" cy="339545"/>
          </a:xfrm>
          <a:prstGeom prst="rect">
            <a:avLst/>
          </a:prstGeom>
          <a:solidFill>
            <a:srgbClr val="D5355F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관리자</a:t>
            </a: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BAE50230-675E-408D-9D01-51F1E59707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634408"/>
              </p:ext>
            </p:extLst>
          </p:nvPr>
        </p:nvGraphicFramePr>
        <p:xfrm>
          <a:off x="992505" y="2667612"/>
          <a:ext cx="890947" cy="738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31621F3-61E3-40B3-9D94-D1100EB4BBA2}"/>
              </a:ext>
            </a:extLst>
          </p:cNvPr>
          <p:cNvSpPr txBox="1"/>
          <p:nvPr/>
        </p:nvSpPr>
        <p:spPr>
          <a:xfrm>
            <a:off x="1279120" y="28521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899087-858E-4753-A687-7426AA891EAD}"/>
              </a:ext>
            </a:extLst>
          </p:cNvPr>
          <p:cNvSpPr/>
          <p:nvPr/>
        </p:nvSpPr>
        <p:spPr>
          <a:xfrm>
            <a:off x="1883452" y="2784565"/>
            <a:ext cx="158980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메뉴소개</a:t>
            </a:r>
            <a:endParaRPr lang="en-US" altLang="ko-KR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B7088251-2638-4A6D-A785-8AB2ED778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1302917"/>
              </p:ext>
            </p:extLst>
          </p:nvPr>
        </p:nvGraphicFramePr>
        <p:xfrm>
          <a:off x="992505" y="3383113"/>
          <a:ext cx="890947" cy="738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4F7845D-F0AC-45B2-B6AC-3A2498C6D9B9}"/>
              </a:ext>
            </a:extLst>
          </p:cNvPr>
          <p:cNvSpPr txBox="1"/>
          <p:nvPr/>
        </p:nvSpPr>
        <p:spPr>
          <a:xfrm>
            <a:off x="1279120" y="35676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0504F9-C5C7-4610-88C3-F2F23B55E654}"/>
              </a:ext>
            </a:extLst>
          </p:cNvPr>
          <p:cNvSpPr/>
          <p:nvPr/>
        </p:nvSpPr>
        <p:spPr>
          <a:xfrm>
            <a:off x="1883452" y="3500066"/>
            <a:ext cx="158980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공지사항</a:t>
            </a:r>
            <a:endParaRPr lang="en-US" altLang="ko-KR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CBD6CAA1-A080-4B2C-93B4-D2D750CD4A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170007"/>
              </p:ext>
            </p:extLst>
          </p:nvPr>
        </p:nvGraphicFramePr>
        <p:xfrm>
          <a:off x="992505" y="4104577"/>
          <a:ext cx="890947" cy="738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9E1FFC2-257C-4BCD-86E6-C4B27E6A92A6}"/>
              </a:ext>
            </a:extLst>
          </p:cNvPr>
          <p:cNvSpPr txBox="1"/>
          <p:nvPr/>
        </p:nvSpPr>
        <p:spPr>
          <a:xfrm>
            <a:off x="1279120" y="42891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E44DAA-F77D-4E05-B398-9CF808C434EB}"/>
              </a:ext>
            </a:extLst>
          </p:cNvPr>
          <p:cNvSpPr/>
          <p:nvPr/>
        </p:nvSpPr>
        <p:spPr>
          <a:xfrm>
            <a:off x="1883452" y="4221530"/>
            <a:ext cx="158980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이벤트</a:t>
            </a:r>
            <a:endParaRPr lang="en-US" altLang="ko-KR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4" name="차트 23">
            <a:extLst>
              <a:ext uri="{FF2B5EF4-FFF2-40B4-BE49-F238E27FC236}">
                <a16:creationId xmlns:a16="http://schemas.microsoft.com/office/drawing/2014/main" id="{3FF54150-92E0-4ECA-AEB0-D3EDC1801A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671343"/>
              </p:ext>
            </p:extLst>
          </p:nvPr>
        </p:nvGraphicFramePr>
        <p:xfrm>
          <a:off x="992505" y="4842958"/>
          <a:ext cx="890947" cy="738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0F75309-6D21-43D9-9FFE-30F6519C677C}"/>
              </a:ext>
            </a:extLst>
          </p:cNvPr>
          <p:cNvSpPr txBox="1"/>
          <p:nvPr/>
        </p:nvSpPr>
        <p:spPr>
          <a:xfrm>
            <a:off x="1279120" y="50274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1585AF-73ED-47F2-828E-0F7652D84A6B}"/>
              </a:ext>
            </a:extLst>
          </p:cNvPr>
          <p:cNvSpPr/>
          <p:nvPr/>
        </p:nvSpPr>
        <p:spPr>
          <a:xfrm>
            <a:off x="1883452" y="4959911"/>
            <a:ext cx="158980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주문</a:t>
            </a:r>
            <a:endParaRPr lang="en-US" altLang="ko-KR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id="{B5BB7C97-D826-40A4-975A-AE6990F1DE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9472068"/>
              </p:ext>
            </p:extLst>
          </p:nvPr>
        </p:nvGraphicFramePr>
        <p:xfrm>
          <a:off x="992505" y="5519892"/>
          <a:ext cx="890947" cy="738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11CF47D-8D32-428F-BD95-4D9A5AE260E7}"/>
              </a:ext>
            </a:extLst>
          </p:cNvPr>
          <p:cNvSpPr txBox="1"/>
          <p:nvPr/>
        </p:nvSpPr>
        <p:spPr>
          <a:xfrm>
            <a:off x="1279120" y="57044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D5831C-D121-4D03-B0C7-A3B9A45ACBD2}"/>
              </a:ext>
            </a:extLst>
          </p:cNvPr>
          <p:cNvSpPr/>
          <p:nvPr/>
        </p:nvSpPr>
        <p:spPr>
          <a:xfrm>
            <a:off x="1883452" y="5636845"/>
            <a:ext cx="158980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  <a:endParaRPr lang="en-US" altLang="ko-KR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30" name="차트 29">
            <a:extLst>
              <a:ext uri="{FF2B5EF4-FFF2-40B4-BE49-F238E27FC236}">
                <a16:creationId xmlns:a16="http://schemas.microsoft.com/office/drawing/2014/main" id="{F8CE6901-37B6-419B-9CDD-D9E83E0787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2674963"/>
              </p:ext>
            </p:extLst>
          </p:nvPr>
        </p:nvGraphicFramePr>
        <p:xfrm>
          <a:off x="4895222" y="2666988"/>
          <a:ext cx="890947" cy="738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890914BB-33D1-4A7E-B2B2-DEEA111BFFBA}"/>
              </a:ext>
            </a:extLst>
          </p:cNvPr>
          <p:cNvSpPr txBox="1"/>
          <p:nvPr/>
        </p:nvSpPr>
        <p:spPr>
          <a:xfrm>
            <a:off x="5181837" y="28515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EBDFD15-42F2-46CC-975D-ED9B19F3C851}"/>
              </a:ext>
            </a:extLst>
          </p:cNvPr>
          <p:cNvSpPr/>
          <p:nvPr/>
        </p:nvSpPr>
        <p:spPr>
          <a:xfrm>
            <a:off x="5786169" y="2783941"/>
            <a:ext cx="158980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메뉴소개</a:t>
            </a:r>
            <a:endParaRPr lang="en-US" altLang="ko-KR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33" name="차트 32">
            <a:extLst>
              <a:ext uri="{FF2B5EF4-FFF2-40B4-BE49-F238E27FC236}">
                <a16:creationId xmlns:a16="http://schemas.microsoft.com/office/drawing/2014/main" id="{C25C434E-733E-4998-9AAA-4C31C75D6F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550164"/>
              </p:ext>
            </p:extLst>
          </p:nvPr>
        </p:nvGraphicFramePr>
        <p:xfrm>
          <a:off x="4895222" y="3382489"/>
          <a:ext cx="890947" cy="738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E9936745-7C1D-47A0-B5B6-D356CA2DC4FE}"/>
              </a:ext>
            </a:extLst>
          </p:cNvPr>
          <p:cNvSpPr txBox="1"/>
          <p:nvPr/>
        </p:nvSpPr>
        <p:spPr>
          <a:xfrm>
            <a:off x="5181837" y="35670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A1B9BA-1857-4C61-BF02-4D70EDD93132}"/>
              </a:ext>
            </a:extLst>
          </p:cNvPr>
          <p:cNvSpPr/>
          <p:nvPr/>
        </p:nvSpPr>
        <p:spPr>
          <a:xfrm>
            <a:off x="5786169" y="3499442"/>
            <a:ext cx="158980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공지사항</a:t>
            </a:r>
            <a:endParaRPr lang="en-US" altLang="ko-KR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36" name="차트 35">
            <a:extLst>
              <a:ext uri="{FF2B5EF4-FFF2-40B4-BE49-F238E27FC236}">
                <a16:creationId xmlns:a16="http://schemas.microsoft.com/office/drawing/2014/main" id="{F9B651EE-6C37-4638-B20D-715B47F5DC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5185195"/>
              </p:ext>
            </p:extLst>
          </p:nvPr>
        </p:nvGraphicFramePr>
        <p:xfrm>
          <a:off x="4895222" y="4103953"/>
          <a:ext cx="890947" cy="738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0FB7783B-262D-4394-9977-F37EBCA3E736}"/>
              </a:ext>
            </a:extLst>
          </p:cNvPr>
          <p:cNvSpPr txBox="1"/>
          <p:nvPr/>
        </p:nvSpPr>
        <p:spPr>
          <a:xfrm>
            <a:off x="5181837" y="42884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F3A0430-93F4-4FFE-948F-106AA9F9013C}"/>
              </a:ext>
            </a:extLst>
          </p:cNvPr>
          <p:cNvSpPr/>
          <p:nvPr/>
        </p:nvSpPr>
        <p:spPr>
          <a:xfrm>
            <a:off x="5786169" y="4220906"/>
            <a:ext cx="158980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이벤트</a:t>
            </a:r>
            <a:endParaRPr lang="en-US" altLang="ko-KR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39" name="차트 38">
            <a:extLst>
              <a:ext uri="{FF2B5EF4-FFF2-40B4-BE49-F238E27FC236}">
                <a16:creationId xmlns:a16="http://schemas.microsoft.com/office/drawing/2014/main" id="{EF7DECAC-2C90-47A7-8E55-DA51AA28DF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473124"/>
              </p:ext>
            </p:extLst>
          </p:nvPr>
        </p:nvGraphicFramePr>
        <p:xfrm>
          <a:off x="4895222" y="4842334"/>
          <a:ext cx="890947" cy="738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78DADA4F-32C9-4A24-8B8A-A975B64B118C}"/>
              </a:ext>
            </a:extLst>
          </p:cNvPr>
          <p:cNvSpPr txBox="1"/>
          <p:nvPr/>
        </p:nvSpPr>
        <p:spPr>
          <a:xfrm>
            <a:off x="5181837" y="502685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2DB06D-A7B6-4C7C-A008-3F42C21E98E1}"/>
              </a:ext>
            </a:extLst>
          </p:cNvPr>
          <p:cNvSpPr/>
          <p:nvPr/>
        </p:nvSpPr>
        <p:spPr>
          <a:xfrm>
            <a:off x="5786169" y="4959287"/>
            <a:ext cx="158980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주문</a:t>
            </a: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관리</a:t>
            </a: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altLang="ko-KR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42" name="차트 41">
            <a:extLst>
              <a:ext uri="{FF2B5EF4-FFF2-40B4-BE49-F238E27FC236}">
                <a16:creationId xmlns:a16="http://schemas.microsoft.com/office/drawing/2014/main" id="{2D30F8F9-DED7-442B-90C8-15F79143DC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063893"/>
              </p:ext>
            </p:extLst>
          </p:nvPr>
        </p:nvGraphicFramePr>
        <p:xfrm>
          <a:off x="4895222" y="5519268"/>
          <a:ext cx="890947" cy="738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02FEAE6-8067-41DD-82F8-598E1C9D68C2}"/>
              </a:ext>
            </a:extLst>
          </p:cNvPr>
          <p:cNvSpPr txBox="1"/>
          <p:nvPr/>
        </p:nvSpPr>
        <p:spPr>
          <a:xfrm>
            <a:off x="5181837" y="57037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5C6A34-6625-4747-A8B2-EC19F80CCD1F}"/>
              </a:ext>
            </a:extLst>
          </p:cNvPr>
          <p:cNvSpPr/>
          <p:nvPr/>
        </p:nvSpPr>
        <p:spPr>
          <a:xfrm>
            <a:off x="5786169" y="5636221"/>
            <a:ext cx="158980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  <a:endParaRPr lang="en-US" altLang="ko-KR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45" name="차트 44">
            <a:extLst>
              <a:ext uri="{FF2B5EF4-FFF2-40B4-BE49-F238E27FC236}">
                <a16:creationId xmlns:a16="http://schemas.microsoft.com/office/drawing/2014/main" id="{9F74A335-3857-4C82-82C2-E0BA293A2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5443897"/>
              </p:ext>
            </p:extLst>
          </p:nvPr>
        </p:nvGraphicFramePr>
        <p:xfrm>
          <a:off x="8797939" y="2667612"/>
          <a:ext cx="890947" cy="738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8AE25588-E281-4B04-81D9-DE7A2A867BCE}"/>
              </a:ext>
            </a:extLst>
          </p:cNvPr>
          <p:cNvSpPr txBox="1"/>
          <p:nvPr/>
        </p:nvSpPr>
        <p:spPr>
          <a:xfrm>
            <a:off x="9084554" y="28521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0CFDAA-997A-4880-8499-4C9DC08A4A34}"/>
              </a:ext>
            </a:extLst>
          </p:cNvPr>
          <p:cNvSpPr/>
          <p:nvPr/>
        </p:nvSpPr>
        <p:spPr>
          <a:xfrm>
            <a:off x="9688886" y="2784565"/>
            <a:ext cx="158980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메뉴관리</a:t>
            </a:r>
            <a:endParaRPr lang="en-US" altLang="ko-KR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48" name="차트 47">
            <a:extLst>
              <a:ext uri="{FF2B5EF4-FFF2-40B4-BE49-F238E27FC236}">
                <a16:creationId xmlns:a16="http://schemas.microsoft.com/office/drawing/2014/main" id="{672BDC37-782F-400A-A781-BF34319B3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8970867"/>
              </p:ext>
            </p:extLst>
          </p:nvPr>
        </p:nvGraphicFramePr>
        <p:xfrm>
          <a:off x="8797939" y="3383113"/>
          <a:ext cx="890947" cy="738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FF765207-E417-4D1C-AF1D-E87304964F79}"/>
              </a:ext>
            </a:extLst>
          </p:cNvPr>
          <p:cNvSpPr txBox="1"/>
          <p:nvPr/>
        </p:nvSpPr>
        <p:spPr>
          <a:xfrm>
            <a:off x="9084554" y="35676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4E284AC-28D4-4DE0-9E58-2438F6F9C615}"/>
              </a:ext>
            </a:extLst>
          </p:cNvPr>
          <p:cNvSpPr/>
          <p:nvPr/>
        </p:nvSpPr>
        <p:spPr>
          <a:xfrm>
            <a:off x="9688886" y="3500066"/>
            <a:ext cx="158980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공지사항관리</a:t>
            </a:r>
            <a:endParaRPr lang="en-US" altLang="ko-KR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51" name="차트 50">
            <a:extLst>
              <a:ext uri="{FF2B5EF4-FFF2-40B4-BE49-F238E27FC236}">
                <a16:creationId xmlns:a16="http://schemas.microsoft.com/office/drawing/2014/main" id="{72B9B2FA-D5C5-4A72-9B3B-873F88413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3415513"/>
              </p:ext>
            </p:extLst>
          </p:nvPr>
        </p:nvGraphicFramePr>
        <p:xfrm>
          <a:off x="8797939" y="4104577"/>
          <a:ext cx="890947" cy="738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FAAD795F-E661-4651-8734-F93E91C55154}"/>
              </a:ext>
            </a:extLst>
          </p:cNvPr>
          <p:cNvSpPr txBox="1"/>
          <p:nvPr/>
        </p:nvSpPr>
        <p:spPr>
          <a:xfrm>
            <a:off x="9084554" y="42891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5412A9C-0AFB-4041-A8A7-00F26D8A0145}"/>
              </a:ext>
            </a:extLst>
          </p:cNvPr>
          <p:cNvSpPr/>
          <p:nvPr/>
        </p:nvSpPr>
        <p:spPr>
          <a:xfrm>
            <a:off x="9688886" y="4221530"/>
            <a:ext cx="158980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이벤트관리</a:t>
            </a:r>
            <a:endParaRPr lang="en-US" altLang="ko-KR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54" name="차트 53">
            <a:extLst>
              <a:ext uri="{FF2B5EF4-FFF2-40B4-BE49-F238E27FC236}">
                <a16:creationId xmlns:a16="http://schemas.microsoft.com/office/drawing/2014/main" id="{098B8592-E088-41D9-8868-F5E9C095E3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1418620"/>
              </p:ext>
            </p:extLst>
          </p:nvPr>
        </p:nvGraphicFramePr>
        <p:xfrm>
          <a:off x="8797939" y="4842958"/>
          <a:ext cx="890947" cy="738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77C3F554-2A23-495D-B242-88346EFF24FE}"/>
              </a:ext>
            </a:extLst>
          </p:cNvPr>
          <p:cNvSpPr txBox="1"/>
          <p:nvPr/>
        </p:nvSpPr>
        <p:spPr>
          <a:xfrm>
            <a:off x="9084554" y="50274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3B2CC9E-E535-4E80-A14D-8D4F5B248D8D}"/>
              </a:ext>
            </a:extLst>
          </p:cNvPr>
          <p:cNvSpPr/>
          <p:nvPr/>
        </p:nvSpPr>
        <p:spPr>
          <a:xfrm>
            <a:off x="9688886" y="4959911"/>
            <a:ext cx="158980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가맹점관리</a:t>
            </a:r>
            <a:endParaRPr lang="en-US" altLang="ko-KR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57" name="차트 56">
            <a:extLst>
              <a:ext uri="{FF2B5EF4-FFF2-40B4-BE49-F238E27FC236}">
                <a16:creationId xmlns:a16="http://schemas.microsoft.com/office/drawing/2014/main" id="{AC0BA869-85BD-49A5-9792-3E0C6D032C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7815635"/>
              </p:ext>
            </p:extLst>
          </p:nvPr>
        </p:nvGraphicFramePr>
        <p:xfrm>
          <a:off x="8797939" y="5519892"/>
          <a:ext cx="890947" cy="738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379BF9FD-1689-4E15-B89B-BBC370843064}"/>
              </a:ext>
            </a:extLst>
          </p:cNvPr>
          <p:cNvSpPr txBox="1"/>
          <p:nvPr/>
        </p:nvSpPr>
        <p:spPr>
          <a:xfrm>
            <a:off x="9084554" y="57044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65D43D3-6478-4997-AFD8-0E86E9332F95}"/>
              </a:ext>
            </a:extLst>
          </p:cNvPr>
          <p:cNvSpPr/>
          <p:nvPr/>
        </p:nvSpPr>
        <p:spPr>
          <a:xfrm>
            <a:off x="9688886" y="5636845"/>
            <a:ext cx="158980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고객센터관리</a:t>
            </a:r>
            <a:endParaRPr lang="en-US" altLang="ko-KR" sz="11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9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21990" y="392648"/>
            <a:ext cx="872200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i="1" dirty="0">
                <a:solidFill>
                  <a:schemeClr val="bg1"/>
                </a:solidFill>
              </a:rPr>
              <a:t>SUBWAY</a:t>
            </a:r>
            <a:r>
              <a:rPr lang="en-US" altLang="ko-KR" sz="3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PROJECT – </a:t>
            </a:r>
            <a:r>
              <a:rPr lang="ko-KR" altLang="en-US" sz="3600" b="1" i="1" dirty="0">
                <a:solidFill>
                  <a:schemeClr val="bg1"/>
                </a:solidFill>
              </a:rPr>
              <a:t>시연</a:t>
            </a:r>
            <a:endParaRPr lang="en-US" altLang="ko-KR" sz="3600" b="1" i="1" dirty="0">
              <a:solidFill>
                <a:schemeClr val="bg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2A2BD61F-1E3E-4147-85E0-ADF2A81DB3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433" y="4964585"/>
            <a:ext cx="1645107" cy="1645107"/>
          </a:xfrm>
          <a:prstGeom prst="rect">
            <a:avLst/>
          </a:prstGeom>
        </p:spPr>
      </p:pic>
      <p:pic>
        <p:nvPicPr>
          <p:cNvPr id="17" name="그림 16" descr="컵이(가) 표시된 사진&#10;&#10;자동 생성된 설명">
            <a:extLst>
              <a:ext uri="{FF2B5EF4-FFF2-40B4-BE49-F238E27FC236}">
                <a16:creationId xmlns:a16="http://schemas.microsoft.com/office/drawing/2014/main" id="{F668A47C-8773-4F0C-9BB7-EEB68F68AE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234" y="5258710"/>
            <a:ext cx="1350982" cy="13509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7DF5AB5-C0B6-4101-929F-6D4E8AAF7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945" y="1690843"/>
            <a:ext cx="7143683" cy="44734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D4F289-FEFF-402E-B87F-7D54D95F95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826" y="3927578"/>
            <a:ext cx="1167390" cy="11381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41AB40-92F7-4C55-B7ED-B4223C2D2C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4851" y="3983903"/>
            <a:ext cx="1055021" cy="105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7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21990" y="392648"/>
            <a:ext cx="872200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i="1" dirty="0">
                <a:solidFill>
                  <a:schemeClr val="bg1"/>
                </a:solidFill>
              </a:rPr>
              <a:t>SUBWAY</a:t>
            </a:r>
            <a:r>
              <a:rPr lang="en-US" altLang="ko-KR" sz="3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PROJECT – </a:t>
            </a:r>
            <a:r>
              <a:rPr lang="ko-KR" altLang="en-US" sz="3600" b="1" i="1" dirty="0">
                <a:solidFill>
                  <a:schemeClr val="bg1"/>
                </a:solidFill>
              </a:rPr>
              <a:t>프로젝트 후기</a:t>
            </a:r>
            <a:endParaRPr lang="en-US" altLang="ko-KR" sz="3600" b="1" i="1" dirty="0">
              <a:solidFill>
                <a:schemeClr val="bg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2A2BD61F-1E3E-4147-85E0-ADF2A81DB3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433" y="4964585"/>
            <a:ext cx="1645107" cy="1645107"/>
          </a:xfrm>
          <a:prstGeom prst="rect">
            <a:avLst/>
          </a:prstGeom>
        </p:spPr>
      </p:pic>
      <p:pic>
        <p:nvPicPr>
          <p:cNvPr id="17" name="그림 16" descr="컵이(가) 표시된 사진&#10;&#10;자동 생성된 설명">
            <a:extLst>
              <a:ext uri="{FF2B5EF4-FFF2-40B4-BE49-F238E27FC236}">
                <a16:creationId xmlns:a16="http://schemas.microsoft.com/office/drawing/2014/main" id="{F668A47C-8773-4F0C-9BB7-EEB68F68AE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234" y="5258710"/>
            <a:ext cx="1350982" cy="13509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D4F289-FEFF-402E-B87F-7D54D95F95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826" y="3927578"/>
            <a:ext cx="1167390" cy="11381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41AB40-92F7-4C55-B7ED-B4223C2D2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4851" y="3983903"/>
            <a:ext cx="1055021" cy="1052237"/>
          </a:xfrm>
          <a:prstGeom prst="rect">
            <a:avLst/>
          </a:prstGeom>
        </p:spPr>
      </p:pic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9548E5DC-AD9F-4CAA-947B-01867B19BD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2547017"/>
              </p:ext>
            </p:extLst>
          </p:nvPr>
        </p:nvGraphicFramePr>
        <p:xfrm>
          <a:off x="721166" y="1885168"/>
          <a:ext cx="1155988" cy="958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3624090-B8B8-4883-A129-93D17D301E60}"/>
              </a:ext>
            </a:extLst>
          </p:cNvPr>
          <p:cNvSpPr txBox="1"/>
          <p:nvPr/>
        </p:nvSpPr>
        <p:spPr>
          <a:xfrm>
            <a:off x="1127479" y="2119446"/>
            <a:ext cx="343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618696-AA0C-4C9B-B8D9-EF8AA641B479}"/>
              </a:ext>
            </a:extLst>
          </p:cNvPr>
          <p:cNvSpPr/>
          <p:nvPr/>
        </p:nvSpPr>
        <p:spPr>
          <a:xfrm>
            <a:off x="1764512" y="2116939"/>
            <a:ext cx="683338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공부한 내용을 활용하여 결과물을 만들어 내어 뿌듯함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34" name="차트 33">
            <a:extLst>
              <a:ext uri="{FF2B5EF4-FFF2-40B4-BE49-F238E27FC236}">
                <a16:creationId xmlns:a16="http://schemas.microsoft.com/office/drawing/2014/main" id="{61B09B5E-9281-4B13-BC15-EA84CFE257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6125598"/>
              </p:ext>
            </p:extLst>
          </p:nvPr>
        </p:nvGraphicFramePr>
        <p:xfrm>
          <a:off x="721166" y="3092921"/>
          <a:ext cx="1155988" cy="958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547E058-BE67-4F63-A5A9-273BB08B21B0}"/>
              </a:ext>
            </a:extLst>
          </p:cNvPr>
          <p:cNvSpPr txBox="1"/>
          <p:nvPr/>
        </p:nvSpPr>
        <p:spPr>
          <a:xfrm>
            <a:off x="1127479" y="3327199"/>
            <a:ext cx="343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74619E2-B831-4E7D-AE9E-FCC59C9347A1}"/>
              </a:ext>
            </a:extLst>
          </p:cNvPr>
          <p:cNvSpPr/>
          <p:nvPr/>
        </p:nvSpPr>
        <p:spPr>
          <a:xfrm>
            <a:off x="1764512" y="3324692"/>
            <a:ext cx="683338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의사소통의 중요성을 알게 됨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37" name="차트 36">
            <a:extLst>
              <a:ext uri="{FF2B5EF4-FFF2-40B4-BE49-F238E27FC236}">
                <a16:creationId xmlns:a16="http://schemas.microsoft.com/office/drawing/2014/main" id="{D1E55219-B0F2-4574-AE55-F117C374F2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5146856"/>
              </p:ext>
            </p:extLst>
          </p:nvPr>
        </p:nvGraphicFramePr>
        <p:xfrm>
          <a:off x="721166" y="4339487"/>
          <a:ext cx="1155988" cy="958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E5B3D04-099B-4683-9DFA-36DB140363B0}"/>
              </a:ext>
            </a:extLst>
          </p:cNvPr>
          <p:cNvSpPr txBox="1"/>
          <p:nvPr/>
        </p:nvSpPr>
        <p:spPr>
          <a:xfrm>
            <a:off x="1127479" y="4573765"/>
            <a:ext cx="343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DCF92EE-A693-4636-9394-18F57B5374AC}"/>
              </a:ext>
            </a:extLst>
          </p:cNvPr>
          <p:cNvSpPr/>
          <p:nvPr/>
        </p:nvSpPr>
        <p:spPr>
          <a:xfrm>
            <a:off x="1764512" y="4571258"/>
            <a:ext cx="683338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코드관리의 중요성을 알게 됨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99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21990" y="392648"/>
            <a:ext cx="872200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i="1" dirty="0">
                <a:solidFill>
                  <a:schemeClr val="bg1"/>
                </a:solidFill>
              </a:rPr>
              <a:t>SUBWAY</a:t>
            </a:r>
            <a:r>
              <a:rPr lang="en-US" altLang="ko-KR" sz="3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PROJECT</a:t>
            </a:r>
            <a:endParaRPr lang="en-US" altLang="ko-KR" sz="3600" b="1" i="1" dirty="0">
              <a:solidFill>
                <a:srgbClr val="FFFFFF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04056D9-DB44-40BF-8B1D-B3FC5D80FD14}"/>
              </a:ext>
            </a:extLst>
          </p:cNvPr>
          <p:cNvSpPr/>
          <p:nvPr/>
        </p:nvSpPr>
        <p:spPr>
          <a:xfrm>
            <a:off x="1619418" y="2382556"/>
            <a:ext cx="8722005" cy="1740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감사합니다</a:t>
            </a:r>
            <a:r>
              <a:rPr lang="en-US" altLang="ko-KR" sz="54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FFFFFF"/>
                </a:solidFill>
              </a:rPr>
              <a:t>질문해 주세요</a:t>
            </a:r>
            <a:r>
              <a:rPr lang="en-US" altLang="ko-KR" sz="2000" b="1" dirty="0">
                <a:solidFill>
                  <a:srgbClr val="FFFF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5129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오늘 사용한 색상은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608567" y="2007740"/>
            <a:ext cx="2859578" cy="2859578"/>
          </a:xfrm>
          <a:prstGeom prst="ellipse">
            <a:avLst/>
          </a:prstGeom>
          <a:solidFill>
            <a:srgbClr val="815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129, 86, 149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385316" y="2007740"/>
            <a:ext cx="2859578" cy="2859578"/>
          </a:xfrm>
          <a:prstGeom prst="ellipse">
            <a:avLst/>
          </a:prstGeom>
          <a:solidFill>
            <a:srgbClr val="D53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213, 53, 95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31818" y="2007740"/>
            <a:ext cx="2859578" cy="2859578"/>
          </a:xfrm>
          <a:prstGeom prst="ellipse">
            <a:avLst/>
          </a:prstGeom>
          <a:solidFill>
            <a:srgbClr val="1D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29, 32, 41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13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3902</TotalTime>
  <Words>209</Words>
  <Application>Microsoft Office PowerPoint</Application>
  <PresentationFormat>와이드스크린</PresentationFormat>
  <Paragraphs>84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SUBWAY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PC-19</cp:lastModifiedBy>
  <cp:revision>556</cp:revision>
  <dcterms:created xsi:type="dcterms:W3CDTF">2018-08-02T07:05:36Z</dcterms:created>
  <dcterms:modified xsi:type="dcterms:W3CDTF">2021-02-26T02:14:39Z</dcterms:modified>
</cp:coreProperties>
</file>