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6" r:id="rId13"/>
  </p:sldMasterIdLst>
  <p:sldIdLst>
    <p:sldId id="25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FFFF"/>
    <a:srgbClr val="38C2BE"/>
    <a:srgbClr val="44B6BC"/>
    <a:srgbClr val="AFDF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9958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0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2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8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AA1A-AF30-42F9-9CF9-3C5A825FE5B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93BC-1B1A-4381-B5D3-170896537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8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70815" y="5991860"/>
            <a:ext cx="3451225" cy="72390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개념적 설계</a:t>
            </a:r>
            <a:endParaRPr lang="ko-KR" altLang="en-US" sz="4400" b="1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도형 19"/>
          <p:cNvSpPr>
            <a:spLocks/>
          </p:cNvSpPr>
          <p:nvPr/>
        </p:nvSpPr>
        <p:spPr>
          <a:xfrm rot="0">
            <a:off x="7134860" y="5503545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식당유형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4"/>
          <p:cNvSpPr>
            <a:spLocks/>
          </p:cNvSpPr>
          <p:nvPr/>
        </p:nvSpPr>
        <p:spPr>
          <a:xfrm rot="0">
            <a:off x="10413365" y="769620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라이더스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8"/>
          <p:cNvSpPr>
            <a:spLocks/>
          </p:cNvSpPr>
          <p:nvPr/>
        </p:nvSpPr>
        <p:spPr>
          <a:xfrm rot="0">
            <a:off x="2309495" y="53213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주소2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40"/>
          <p:cNvSpPr>
            <a:spLocks/>
          </p:cNvSpPr>
          <p:nvPr/>
        </p:nvSpPr>
        <p:spPr>
          <a:xfrm rot="0">
            <a:off x="754380" y="191135"/>
            <a:ext cx="62166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8" name="도형 55"/>
          <p:cNvSpPr>
            <a:spLocks/>
          </p:cNvSpPr>
          <p:nvPr/>
        </p:nvSpPr>
        <p:spPr>
          <a:xfrm rot="0">
            <a:off x="520700" y="166560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56"/>
          <p:cNvSpPr>
            <a:spLocks/>
          </p:cNvSpPr>
          <p:nvPr/>
        </p:nvSpPr>
        <p:spPr>
          <a:xfrm rot="0">
            <a:off x="1499235" y="171958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생년월일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57"/>
          <p:cNvSpPr>
            <a:spLocks/>
          </p:cNvSpPr>
          <p:nvPr/>
        </p:nvSpPr>
        <p:spPr>
          <a:xfrm rot="0">
            <a:off x="224155" y="89217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휴대전화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58"/>
          <p:cNvSpPr>
            <a:spLocks/>
          </p:cNvSpPr>
          <p:nvPr/>
        </p:nvSpPr>
        <p:spPr>
          <a:xfrm rot="0">
            <a:off x="1553845" y="18288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보유금액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59"/>
          <p:cNvSpPr>
            <a:spLocks/>
          </p:cNvSpPr>
          <p:nvPr/>
        </p:nvSpPr>
        <p:spPr>
          <a:xfrm rot="0">
            <a:off x="2299335" y="151193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주소1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60"/>
          <p:cNvCxnSpPr/>
          <p:nvPr/>
        </p:nvCxnSpPr>
        <p:spPr>
          <a:xfrm rot="0">
            <a:off x="1100455" y="819785"/>
            <a:ext cx="230505" cy="2432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62"/>
          <p:cNvCxnSpPr/>
          <p:nvPr/>
        </p:nvCxnSpPr>
        <p:spPr>
          <a:xfrm rot="0">
            <a:off x="916305" y="1206500"/>
            <a:ext cx="293370" cy="844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63"/>
          <p:cNvCxnSpPr/>
          <p:nvPr/>
        </p:nvCxnSpPr>
        <p:spPr>
          <a:xfrm rot="0" flipV="1">
            <a:off x="1111885" y="1602105"/>
            <a:ext cx="93345" cy="1562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4"/>
          <p:cNvCxnSpPr/>
          <p:nvPr/>
        </p:nvCxnSpPr>
        <p:spPr>
          <a:xfrm rot="0" flipH="1">
            <a:off x="1833880" y="811530"/>
            <a:ext cx="66675" cy="1619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65"/>
          <p:cNvCxnSpPr/>
          <p:nvPr/>
        </p:nvCxnSpPr>
        <p:spPr>
          <a:xfrm rot="0" flipH="1">
            <a:off x="1959610" y="1008380"/>
            <a:ext cx="405130" cy="1625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66"/>
          <p:cNvCxnSpPr/>
          <p:nvPr/>
        </p:nvCxnSpPr>
        <p:spPr>
          <a:xfrm rot="0" flipH="1" flipV="1">
            <a:off x="1833880" y="1565910"/>
            <a:ext cx="12065" cy="1543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7"/>
          <p:cNvCxnSpPr/>
          <p:nvPr/>
        </p:nvCxnSpPr>
        <p:spPr>
          <a:xfrm rot="0" flipH="1" flipV="1">
            <a:off x="1941195" y="1503045"/>
            <a:ext cx="460375" cy="1016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68"/>
          <p:cNvSpPr>
            <a:spLocks/>
          </p:cNvSpPr>
          <p:nvPr/>
        </p:nvSpPr>
        <p:spPr>
          <a:xfrm rot="0">
            <a:off x="6105525" y="12319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수량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69"/>
          <p:cNvSpPr>
            <a:spLocks/>
          </p:cNvSpPr>
          <p:nvPr/>
        </p:nvSpPr>
        <p:spPr>
          <a:xfrm rot="0">
            <a:off x="4676140" y="135509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70"/>
          <p:cNvSpPr>
            <a:spLocks/>
          </p:cNvSpPr>
          <p:nvPr/>
        </p:nvSpPr>
        <p:spPr>
          <a:xfrm rot="0">
            <a:off x="6096000" y="135509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메뉴코드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72"/>
          <p:cNvSpPr>
            <a:spLocks/>
          </p:cNvSpPr>
          <p:nvPr/>
        </p:nvSpPr>
        <p:spPr>
          <a:xfrm rot="0">
            <a:off x="4676140" y="124460"/>
            <a:ext cx="69278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장바구니번호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73"/>
          <p:cNvCxnSpPr/>
          <p:nvPr/>
        </p:nvCxnSpPr>
        <p:spPr>
          <a:xfrm rot="0">
            <a:off x="5267325" y="661035"/>
            <a:ext cx="84455" cy="927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74"/>
          <p:cNvCxnSpPr/>
          <p:nvPr/>
        </p:nvCxnSpPr>
        <p:spPr>
          <a:xfrm rot="0" flipH="1">
            <a:off x="6052185" y="659765"/>
            <a:ext cx="155575" cy="1212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75"/>
          <p:cNvCxnSpPr/>
          <p:nvPr/>
        </p:nvCxnSpPr>
        <p:spPr>
          <a:xfrm rot="0" flipV="1">
            <a:off x="5267325" y="1310640"/>
            <a:ext cx="156210" cy="137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76"/>
          <p:cNvCxnSpPr/>
          <p:nvPr/>
        </p:nvCxnSpPr>
        <p:spPr>
          <a:xfrm rot="0" flipH="1" flipV="1">
            <a:off x="6034405" y="1319530"/>
            <a:ext cx="163830" cy="1282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82"/>
          <p:cNvSpPr>
            <a:spLocks/>
          </p:cNvSpPr>
          <p:nvPr/>
        </p:nvSpPr>
        <p:spPr>
          <a:xfrm rot="0">
            <a:off x="6450330" y="2432685"/>
            <a:ext cx="95440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83"/>
          <p:cNvSpPr>
            <a:spLocks/>
          </p:cNvSpPr>
          <p:nvPr/>
        </p:nvSpPr>
        <p:spPr>
          <a:xfrm rot="0">
            <a:off x="4939665" y="2292350"/>
            <a:ext cx="69278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주문번호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64" name="도형 84"/>
          <p:cNvSpPr>
            <a:spLocks/>
          </p:cNvSpPr>
          <p:nvPr/>
        </p:nvSpPr>
        <p:spPr>
          <a:xfrm rot="0">
            <a:off x="5919470" y="358711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결제금액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85"/>
          <p:cNvSpPr>
            <a:spLocks/>
          </p:cNvSpPr>
          <p:nvPr/>
        </p:nvSpPr>
        <p:spPr>
          <a:xfrm rot="0">
            <a:off x="6709410" y="3399155"/>
            <a:ext cx="692785" cy="664210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주문날짜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86"/>
          <p:cNvSpPr>
            <a:spLocks/>
          </p:cNvSpPr>
          <p:nvPr/>
        </p:nvSpPr>
        <p:spPr>
          <a:xfrm rot="0">
            <a:off x="4643120" y="337121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주문상태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87"/>
          <p:cNvSpPr>
            <a:spLocks/>
          </p:cNvSpPr>
          <p:nvPr/>
        </p:nvSpPr>
        <p:spPr>
          <a:xfrm rot="0">
            <a:off x="5766435" y="2284095"/>
            <a:ext cx="640080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113"/>
          <p:cNvSpPr>
            <a:spLocks/>
          </p:cNvSpPr>
          <p:nvPr/>
        </p:nvSpPr>
        <p:spPr>
          <a:xfrm rot="0">
            <a:off x="8595995" y="1007110"/>
            <a:ext cx="83756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114"/>
          <p:cNvSpPr>
            <a:spLocks/>
          </p:cNvSpPr>
          <p:nvPr/>
        </p:nvSpPr>
        <p:spPr>
          <a:xfrm rot="0">
            <a:off x="8533765" y="1968500"/>
            <a:ext cx="1026160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115"/>
          <p:cNvSpPr>
            <a:spLocks/>
          </p:cNvSpPr>
          <p:nvPr/>
        </p:nvSpPr>
        <p:spPr>
          <a:xfrm rot="0">
            <a:off x="11064240" y="8001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116"/>
          <p:cNvSpPr>
            <a:spLocks/>
          </p:cNvSpPr>
          <p:nvPr/>
        </p:nvSpPr>
        <p:spPr>
          <a:xfrm rot="0">
            <a:off x="11308080" y="899160"/>
            <a:ext cx="70167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117"/>
          <p:cNvSpPr>
            <a:spLocks/>
          </p:cNvSpPr>
          <p:nvPr/>
        </p:nvSpPr>
        <p:spPr>
          <a:xfrm rot="0">
            <a:off x="11207750" y="168021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주소1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118"/>
          <p:cNvSpPr>
            <a:spLocks/>
          </p:cNvSpPr>
          <p:nvPr/>
        </p:nvSpPr>
        <p:spPr>
          <a:xfrm rot="0">
            <a:off x="10398760" y="162560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주소2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119"/>
          <p:cNvSpPr>
            <a:spLocks/>
          </p:cNvSpPr>
          <p:nvPr/>
        </p:nvSpPr>
        <p:spPr>
          <a:xfrm rot="0">
            <a:off x="10119995" y="80645"/>
            <a:ext cx="59499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80" name="도형 131"/>
          <p:cNvSpPr>
            <a:spLocks/>
          </p:cNvSpPr>
          <p:nvPr/>
        </p:nvSpPr>
        <p:spPr>
          <a:xfrm rot="0">
            <a:off x="11204575" y="494728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메뉴명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132"/>
          <p:cNvSpPr>
            <a:spLocks/>
          </p:cNvSpPr>
          <p:nvPr/>
        </p:nvSpPr>
        <p:spPr>
          <a:xfrm rot="0">
            <a:off x="9899650" y="5819775"/>
            <a:ext cx="1018540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133"/>
          <p:cNvSpPr>
            <a:spLocks/>
          </p:cNvSpPr>
          <p:nvPr/>
        </p:nvSpPr>
        <p:spPr>
          <a:xfrm rot="0">
            <a:off x="11015980" y="566674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134"/>
          <p:cNvSpPr>
            <a:spLocks/>
          </p:cNvSpPr>
          <p:nvPr/>
        </p:nvSpPr>
        <p:spPr>
          <a:xfrm rot="0">
            <a:off x="10664825" y="4345940"/>
            <a:ext cx="69278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메뉴코드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85" name="도형 148"/>
          <p:cNvSpPr>
            <a:spLocks/>
          </p:cNvSpPr>
          <p:nvPr/>
        </p:nvSpPr>
        <p:spPr>
          <a:xfrm rot="0">
            <a:off x="6885940" y="6207125"/>
            <a:ext cx="69278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식당분류코드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86" name="도형 149"/>
          <p:cNvSpPr>
            <a:spLocks/>
          </p:cNvSpPr>
          <p:nvPr/>
        </p:nvSpPr>
        <p:spPr>
          <a:xfrm rot="0">
            <a:off x="7804150" y="620776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식당분류이름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150"/>
          <p:cNvCxnSpPr/>
          <p:nvPr/>
        </p:nvCxnSpPr>
        <p:spPr>
          <a:xfrm rot="0">
            <a:off x="5426075" y="2875915"/>
            <a:ext cx="63500" cy="819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151"/>
          <p:cNvSpPr>
            <a:spLocks/>
          </p:cNvSpPr>
          <p:nvPr/>
        </p:nvSpPr>
        <p:spPr>
          <a:xfrm rot="0">
            <a:off x="5846445" y="479298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식당명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152"/>
          <p:cNvSpPr>
            <a:spLocks/>
          </p:cNvSpPr>
          <p:nvPr/>
        </p:nvSpPr>
        <p:spPr>
          <a:xfrm rot="0">
            <a:off x="3968750" y="4488180"/>
            <a:ext cx="93535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식당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90" name="도형 153"/>
          <p:cNvSpPr>
            <a:spLocks/>
          </p:cNvSpPr>
          <p:nvPr/>
        </p:nvSpPr>
        <p:spPr>
          <a:xfrm rot="0">
            <a:off x="4183380" y="606107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주소1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154"/>
          <p:cNvSpPr>
            <a:spLocks/>
          </p:cNvSpPr>
          <p:nvPr/>
        </p:nvSpPr>
        <p:spPr>
          <a:xfrm rot="0">
            <a:off x="5036185" y="598043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주소2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155"/>
          <p:cNvSpPr>
            <a:spLocks/>
          </p:cNvSpPr>
          <p:nvPr/>
        </p:nvSpPr>
        <p:spPr>
          <a:xfrm rot="0">
            <a:off x="3778885" y="544957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156"/>
          <p:cNvSpPr>
            <a:spLocks/>
          </p:cNvSpPr>
          <p:nvPr/>
        </p:nvSpPr>
        <p:spPr>
          <a:xfrm rot="0">
            <a:off x="5090795" y="444373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도형 157"/>
          <p:cNvSpPr>
            <a:spLocks/>
          </p:cNvSpPr>
          <p:nvPr/>
        </p:nvSpPr>
        <p:spPr>
          <a:xfrm rot="0">
            <a:off x="5836285" y="577278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식당분류코드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158"/>
          <p:cNvCxnSpPr/>
          <p:nvPr/>
        </p:nvCxnSpPr>
        <p:spPr>
          <a:xfrm rot="0">
            <a:off x="4637405" y="5080635"/>
            <a:ext cx="230505" cy="2432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59"/>
          <p:cNvCxnSpPr/>
          <p:nvPr/>
        </p:nvCxnSpPr>
        <p:spPr>
          <a:xfrm rot="0" flipV="1">
            <a:off x="4370070" y="5506085"/>
            <a:ext cx="403860" cy="361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160"/>
          <p:cNvCxnSpPr/>
          <p:nvPr/>
        </p:nvCxnSpPr>
        <p:spPr>
          <a:xfrm rot="0" flipV="1">
            <a:off x="4660900" y="5790565"/>
            <a:ext cx="135255" cy="297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도형 161"/>
          <p:cNvCxnSpPr/>
          <p:nvPr/>
        </p:nvCxnSpPr>
        <p:spPr>
          <a:xfrm rot="0" flipH="1">
            <a:off x="5370830" y="5072380"/>
            <a:ext cx="66675" cy="1619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도형 162"/>
          <p:cNvCxnSpPr/>
          <p:nvPr/>
        </p:nvCxnSpPr>
        <p:spPr>
          <a:xfrm rot="0" flipH="1">
            <a:off x="5496560" y="5269230"/>
            <a:ext cx="405130" cy="1625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163"/>
          <p:cNvCxnSpPr/>
          <p:nvPr/>
        </p:nvCxnSpPr>
        <p:spPr>
          <a:xfrm rot="0" flipH="1" flipV="1">
            <a:off x="5334635" y="5781675"/>
            <a:ext cx="48260" cy="1993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64"/>
          <p:cNvCxnSpPr/>
          <p:nvPr/>
        </p:nvCxnSpPr>
        <p:spPr>
          <a:xfrm rot="0" flipH="1" flipV="1">
            <a:off x="5478145" y="5763895"/>
            <a:ext cx="460375" cy="1016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도형 180"/>
          <p:cNvSpPr>
            <a:spLocks/>
          </p:cNvSpPr>
          <p:nvPr/>
        </p:nvSpPr>
        <p:spPr>
          <a:xfrm rot="0">
            <a:off x="2301240" y="4249420"/>
            <a:ext cx="909320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식당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도형 181"/>
          <p:cNvSpPr>
            <a:spLocks/>
          </p:cNvSpPr>
          <p:nvPr/>
        </p:nvSpPr>
        <p:spPr>
          <a:xfrm rot="0">
            <a:off x="575945" y="4187190"/>
            <a:ext cx="755650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리뷰번호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105" name="도형 182"/>
          <p:cNvSpPr>
            <a:spLocks/>
          </p:cNvSpPr>
          <p:nvPr/>
        </p:nvSpPr>
        <p:spPr>
          <a:xfrm rot="0">
            <a:off x="2282825" y="509524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별점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도형 183"/>
          <p:cNvSpPr>
            <a:spLocks/>
          </p:cNvSpPr>
          <p:nvPr/>
        </p:nvSpPr>
        <p:spPr>
          <a:xfrm rot="0">
            <a:off x="880745" y="509524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84"/>
          <p:cNvSpPr>
            <a:spLocks/>
          </p:cNvSpPr>
          <p:nvPr/>
        </p:nvSpPr>
        <p:spPr>
          <a:xfrm rot="0">
            <a:off x="1212850" y="366649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리뷰내용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94"/>
          <p:cNvSpPr>
            <a:spLocks/>
          </p:cNvSpPr>
          <p:nvPr/>
        </p:nvSpPr>
        <p:spPr>
          <a:xfrm rot="0">
            <a:off x="8331200" y="328231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주문수량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도형 195"/>
          <p:cNvSpPr>
            <a:spLocks/>
          </p:cNvSpPr>
          <p:nvPr/>
        </p:nvSpPr>
        <p:spPr>
          <a:xfrm rot="0">
            <a:off x="8672830" y="436054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7" name="도형 196"/>
          <p:cNvSpPr>
            <a:spLocks/>
          </p:cNvSpPr>
          <p:nvPr/>
        </p:nvSpPr>
        <p:spPr>
          <a:xfrm rot="0">
            <a:off x="8978265" y="361505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메뉴코드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0" name="도형 201"/>
          <p:cNvCxnSpPr/>
          <p:nvPr/>
        </p:nvCxnSpPr>
        <p:spPr>
          <a:xfrm rot="0" flipH="1">
            <a:off x="5737225" y="2820670"/>
            <a:ext cx="123190" cy="142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202"/>
          <p:cNvCxnSpPr>
            <a:stCxn id="62" idx="3"/>
          </p:cNvCxnSpPr>
          <p:nvPr/>
        </p:nvCxnSpPr>
        <p:spPr>
          <a:xfrm rot="0" flipH="1">
            <a:off x="6109335" y="2969260"/>
            <a:ext cx="481330" cy="1143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03"/>
          <p:cNvCxnSpPr/>
          <p:nvPr/>
        </p:nvCxnSpPr>
        <p:spPr>
          <a:xfrm rot="0" flipH="1" flipV="1">
            <a:off x="6073140" y="3397250"/>
            <a:ext cx="683895" cy="1447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204"/>
          <p:cNvCxnSpPr/>
          <p:nvPr/>
        </p:nvCxnSpPr>
        <p:spPr>
          <a:xfrm rot="0" flipH="1" flipV="1">
            <a:off x="5956300" y="3568065"/>
            <a:ext cx="99695" cy="108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205"/>
          <p:cNvCxnSpPr/>
          <p:nvPr/>
        </p:nvCxnSpPr>
        <p:spPr>
          <a:xfrm rot="0" flipV="1">
            <a:off x="5234305" y="3433445"/>
            <a:ext cx="120650" cy="304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206"/>
          <p:cNvCxnSpPr/>
          <p:nvPr/>
        </p:nvCxnSpPr>
        <p:spPr>
          <a:xfrm rot="0" flipH="1">
            <a:off x="8515985" y="1543685"/>
            <a:ext cx="203200" cy="2101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207"/>
          <p:cNvCxnSpPr/>
          <p:nvPr/>
        </p:nvCxnSpPr>
        <p:spPr>
          <a:xfrm rot="0" flipH="1" flipV="1">
            <a:off x="8479790" y="1950720"/>
            <a:ext cx="205105" cy="1104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도형 208"/>
          <p:cNvCxnSpPr/>
          <p:nvPr/>
        </p:nvCxnSpPr>
        <p:spPr>
          <a:xfrm rot="0" flipH="1">
            <a:off x="8385810" y="3818890"/>
            <a:ext cx="47625" cy="2114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209"/>
          <p:cNvCxnSpPr/>
          <p:nvPr/>
        </p:nvCxnSpPr>
        <p:spPr>
          <a:xfrm rot="0" flipH="1">
            <a:off x="8583295" y="4029710"/>
            <a:ext cx="423545" cy="1352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210"/>
          <p:cNvCxnSpPr/>
          <p:nvPr/>
        </p:nvCxnSpPr>
        <p:spPr>
          <a:xfrm rot="0" flipH="1" flipV="1">
            <a:off x="8556625" y="4415790"/>
            <a:ext cx="144145" cy="1898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211"/>
          <p:cNvCxnSpPr/>
          <p:nvPr/>
        </p:nvCxnSpPr>
        <p:spPr>
          <a:xfrm rot="0" flipH="1">
            <a:off x="10854690" y="4939665"/>
            <a:ext cx="36830" cy="1263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212"/>
          <p:cNvCxnSpPr/>
          <p:nvPr/>
        </p:nvCxnSpPr>
        <p:spPr>
          <a:xfrm rot="0" flipH="1">
            <a:off x="10962640" y="5261610"/>
            <a:ext cx="242570" cy="1041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도형 213"/>
          <p:cNvCxnSpPr/>
          <p:nvPr/>
        </p:nvCxnSpPr>
        <p:spPr>
          <a:xfrm rot="0" flipV="1">
            <a:off x="10571480" y="5667375"/>
            <a:ext cx="20955" cy="153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214"/>
          <p:cNvCxnSpPr/>
          <p:nvPr/>
        </p:nvCxnSpPr>
        <p:spPr>
          <a:xfrm rot="0" flipH="1" flipV="1">
            <a:off x="10953750" y="5676900"/>
            <a:ext cx="164465" cy="825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215"/>
          <p:cNvCxnSpPr>
            <a:stCxn id="76" idx="5"/>
          </p:cNvCxnSpPr>
          <p:nvPr/>
        </p:nvCxnSpPr>
        <p:spPr>
          <a:xfrm rot="0">
            <a:off x="10627360" y="617220"/>
            <a:ext cx="69850" cy="1473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도형 216"/>
          <p:cNvCxnSpPr>
            <a:stCxn id="72" idx="3"/>
          </p:cNvCxnSpPr>
          <p:nvPr/>
        </p:nvCxnSpPr>
        <p:spPr>
          <a:xfrm rot="0" flipH="1">
            <a:off x="11092180" y="616585"/>
            <a:ext cx="74295" cy="1568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도형 217"/>
          <p:cNvCxnSpPr/>
          <p:nvPr/>
        </p:nvCxnSpPr>
        <p:spPr>
          <a:xfrm rot="0" flipH="1" flipV="1">
            <a:off x="11092180" y="1186180"/>
            <a:ext cx="215900" cy="190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도형 218"/>
          <p:cNvCxnSpPr>
            <a:stCxn id="75" idx="0"/>
            <a:endCxn id="23" idx="2"/>
          </p:cNvCxnSpPr>
          <p:nvPr/>
        </p:nvCxnSpPr>
        <p:spPr>
          <a:xfrm rot="0" flipV="1">
            <a:off x="10744835" y="1374775"/>
            <a:ext cx="39370" cy="2514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도형 219"/>
          <p:cNvCxnSpPr>
            <a:stCxn id="74" idx="1"/>
          </p:cNvCxnSpPr>
          <p:nvPr/>
        </p:nvCxnSpPr>
        <p:spPr>
          <a:xfrm rot="0" flipH="1" flipV="1">
            <a:off x="11118850" y="1375410"/>
            <a:ext cx="191135" cy="397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도형 220"/>
          <p:cNvCxnSpPr/>
          <p:nvPr/>
        </p:nvCxnSpPr>
        <p:spPr>
          <a:xfrm rot="0">
            <a:off x="1558925" y="4295140"/>
            <a:ext cx="78740" cy="2070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도형 221"/>
          <p:cNvCxnSpPr/>
          <p:nvPr/>
        </p:nvCxnSpPr>
        <p:spPr>
          <a:xfrm rot="0">
            <a:off x="1259205" y="4654550"/>
            <a:ext cx="171450" cy="273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도형 222"/>
          <p:cNvCxnSpPr/>
          <p:nvPr/>
        </p:nvCxnSpPr>
        <p:spPr>
          <a:xfrm rot="0" flipH="1">
            <a:off x="2185035" y="4699000"/>
            <a:ext cx="171450" cy="457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도형 223"/>
          <p:cNvCxnSpPr/>
          <p:nvPr/>
        </p:nvCxnSpPr>
        <p:spPr>
          <a:xfrm rot="0" flipV="1">
            <a:off x="1226820" y="4986655"/>
            <a:ext cx="222250" cy="1092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도형 224"/>
          <p:cNvCxnSpPr/>
          <p:nvPr/>
        </p:nvCxnSpPr>
        <p:spPr>
          <a:xfrm rot="0" flipH="1" flipV="1">
            <a:off x="2185035" y="5113020"/>
            <a:ext cx="200025" cy="74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도형 225"/>
          <p:cNvCxnSpPr/>
          <p:nvPr/>
        </p:nvCxnSpPr>
        <p:spPr>
          <a:xfrm rot="0" flipH="1">
            <a:off x="7232015" y="6100445"/>
            <a:ext cx="97155" cy="1073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도형 226"/>
          <p:cNvCxnSpPr/>
          <p:nvPr/>
        </p:nvCxnSpPr>
        <p:spPr>
          <a:xfrm rot="0" flipH="1" flipV="1">
            <a:off x="7787005" y="6091555"/>
            <a:ext cx="119380" cy="2089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231"/>
          <p:cNvCxnSpPr>
            <a:stCxn id="4" idx="3"/>
          </p:cNvCxnSpPr>
          <p:nvPr/>
        </p:nvCxnSpPr>
        <p:spPr>
          <a:xfrm rot="0" flipV="1">
            <a:off x="1950085" y="1275715"/>
            <a:ext cx="3412490" cy="1524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232"/>
          <p:cNvCxnSpPr/>
          <p:nvPr/>
        </p:nvCxnSpPr>
        <p:spPr>
          <a:xfrm rot="0">
            <a:off x="1343025" y="1569085"/>
            <a:ext cx="4053205" cy="1546860"/>
          </a:xfrm>
          <a:prstGeom prst="bentConnector3">
            <a:avLst>
              <a:gd name="adj1" fmla="val 565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 rot="0">
            <a:off x="1209040" y="987425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고객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8" name="도형 235"/>
          <p:cNvCxnSpPr>
            <a:endCxn id="17" idx="1"/>
          </p:cNvCxnSpPr>
          <p:nvPr/>
        </p:nvCxnSpPr>
        <p:spPr>
          <a:xfrm rot="0" flipV="1">
            <a:off x="2077085" y="3265170"/>
            <a:ext cx="3290570" cy="1228090"/>
          </a:xfrm>
          <a:prstGeom prst="bentConnector3">
            <a:avLst>
              <a:gd name="adj1" fmla="val 1366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6"/>
          <p:cNvSpPr>
            <a:spLocks/>
          </p:cNvSpPr>
          <p:nvPr/>
        </p:nvSpPr>
        <p:spPr>
          <a:xfrm rot="0">
            <a:off x="5355590" y="749935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장바구니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9" name="도형 236"/>
          <p:cNvCxnSpPr/>
          <p:nvPr/>
        </p:nvCxnSpPr>
        <p:spPr>
          <a:xfrm rot="0" flipV="1">
            <a:off x="6095365" y="857885"/>
            <a:ext cx="4324350" cy="2314575"/>
          </a:xfrm>
          <a:prstGeom prst="bentConnector3">
            <a:avLst>
              <a:gd name="adj1" fmla="val 46727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도형 237"/>
          <p:cNvCxnSpPr/>
          <p:nvPr/>
        </p:nvCxnSpPr>
        <p:spPr>
          <a:xfrm rot="0">
            <a:off x="6050280" y="3296285"/>
            <a:ext cx="4199890" cy="1941830"/>
          </a:xfrm>
          <a:prstGeom prst="bentConnector3">
            <a:avLst>
              <a:gd name="adj1" fmla="val 49986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도형 238"/>
          <p:cNvCxnSpPr>
            <a:stCxn id="17" idx="2"/>
          </p:cNvCxnSpPr>
          <p:nvPr/>
        </p:nvCxnSpPr>
        <p:spPr>
          <a:xfrm rot="5400000">
            <a:off x="4528185" y="4017645"/>
            <a:ext cx="1659255" cy="75946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0"/>
          <p:cNvSpPr>
            <a:spLocks/>
          </p:cNvSpPr>
          <p:nvPr/>
        </p:nvSpPr>
        <p:spPr>
          <a:xfrm rot="0">
            <a:off x="7522845" y="3884930"/>
            <a:ext cx="1286510" cy="810260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110"/>
          <p:cNvSpPr>
            <a:spLocks/>
          </p:cNvSpPr>
          <p:nvPr/>
        </p:nvSpPr>
        <p:spPr>
          <a:xfrm rot="0">
            <a:off x="7464425" y="1536700"/>
            <a:ext cx="1286510" cy="567055"/>
          </a:xfrm>
          <a:prstGeom prst="flowChartDecisi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매칭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2" name="도형 243"/>
          <p:cNvCxnSpPr>
            <a:endCxn id="19" idx="1"/>
          </p:cNvCxnSpPr>
          <p:nvPr/>
        </p:nvCxnSpPr>
        <p:spPr>
          <a:xfrm rot="0">
            <a:off x="5497830" y="5652770"/>
            <a:ext cx="1637665" cy="15430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7"/>
          <p:cNvSpPr>
            <a:spLocks/>
          </p:cNvSpPr>
          <p:nvPr/>
        </p:nvSpPr>
        <p:spPr>
          <a:xfrm rot="0">
            <a:off x="5367020" y="2962275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3" name="도형 245"/>
          <p:cNvCxnSpPr/>
          <p:nvPr/>
        </p:nvCxnSpPr>
        <p:spPr>
          <a:xfrm rot="0" flipH="1" flipV="1">
            <a:off x="2155825" y="4910455"/>
            <a:ext cx="2620010" cy="42926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2"/>
          <p:cNvSpPr>
            <a:spLocks/>
          </p:cNvSpPr>
          <p:nvPr/>
        </p:nvSpPr>
        <p:spPr>
          <a:xfrm rot="0">
            <a:off x="1452245" y="4498340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3"/>
          <p:cNvSpPr>
            <a:spLocks/>
          </p:cNvSpPr>
          <p:nvPr/>
        </p:nvSpPr>
        <p:spPr>
          <a:xfrm rot="0">
            <a:off x="4773295" y="5203190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식당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4" name="도형 249"/>
          <p:cNvCxnSpPr/>
          <p:nvPr/>
        </p:nvCxnSpPr>
        <p:spPr>
          <a:xfrm rot="10800000">
            <a:off x="6106795" y="925195"/>
            <a:ext cx="4257675" cy="4121150"/>
          </a:xfrm>
          <a:prstGeom prst="bentConnector3">
            <a:avLst>
              <a:gd name="adj1" fmla="val 579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20"/>
          <p:cNvSpPr>
            <a:spLocks/>
          </p:cNvSpPr>
          <p:nvPr/>
        </p:nvSpPr>
        <p:spPr>
          <a:xfrm rot="0">
            <a:off x="10221595" y="5062220"/>
            <a:ext cx="74168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6" name="도형 255"/>
          <p:cNvCxnSpPr/>
          <p:nvPr/>
        </p:nvCxnSpPr>
        <p:spPr>
          <a:xfrm rot="0">
            <a:off x="4187825" y="1964055"/>
            <a:ext cx="1206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텍스트 상자 256"/>
          <p:cNvSpPr txBox="1">
            <a:spLocks/>
          </p:cNvSpPr>
          <p:nvPr/>
        </p:nvSpPr>
        <p:spPr>
          <a:xfrm rot="0">
            <a:off x="1298575" y="152336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260"/>
          <p:cNvSpPr txBox="1">
            <a:spLocks/>
          </p:cNvSpPr>
          <p:nvPr/>
        </p:nvSpPr>
        <p:spPr>
          <a:xfrm rot="0">
            <a:off x="4530725" y="2734945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261"/>
          <p:cNvSpPr txBox="1">
            <a:spLocks/>
          </p:cNvSpPr>
          <p:nvPr/>
        </p:nvSpPr>
        <p:spPr>
          <a:xfrm rot="0">
            <a:off x="2103120" y="1009015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262"/>
          <p:cNvSpPr txBox="1">
            <a:spLocks/>
          </p:cNvSpPr>
          <p:nvPr/>
        </p:nvSpPr>
        <p:spPr>
          <a:xfrm rot="0">
            <a:off x="4796790" y="97536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263"/>
          <p:cNvSpPr txBox="1">
            <a:spLocks/>
          </p:cNvSpPr>
          <p:nvPr/>
        </p:nvSpPr>
        <p:spPr>
          <a:xfrm rot="0">
            <a:off x="10264140" y="454152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264"/>
          <p:cNvSpPr txBox="1">
            <a:spLocks/>
          </p:cNvSpPr>
          <p:nvPr/>
        </p:nvSpPr>
        <p:spPr>
          <a:xfrm rot="0">
            <a:off x="6702425" y="582295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3" name="텍스트 상자 265"/>
          <p:cNvSpPr txBox="1">
            <a:spLocks/>
          </p:cNvSpPr>
          <p:nvPr/>
        </p:nvSpPr>
        <p:spPr>
          <a:xfrm rot="0">
            <a:off x="9836785" y="52832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4" name="텍스트 상자 266"/>
          <p:cNvSpPr txBox="1">
            <a:spLocks/>
          </p:cNvSpPr>
          <p:nvPr/>
        </p:nvSpPr>
        <p:spPr>
          <a:xfrm rot="0">
            <a:off x="6141720" y="283210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5" name="텍스트 상자 267"/>
          <p:cNvSpPr txBox="1">
            <a:spLocks/>
          </p:cNvSpPr>
          <p:nvPr/>
        </p:nvSpPr>
        <p:spPr>
          <a:xfrm rot="0">
            <a:off x="7699375" y="357124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6" name="텍스트 상자 268"/>
          <p:cNvSpPr txBox="1">
            <a:spLocks/>
          </p:cNvSpPr>
          <p:nvPr/>
        </p:nvSpPr>
        <p:spPr>
          <a:xfrm rot="0">
            <a:off x="6450330" y="316738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7" name="도형 269"/>
          <p:cNvCxnSpPr>
            <a:stCxn id="22" idx="3"/>
            <a:endCxn id="20" idx="1"/>
          </p:cNvCxnSpPr>
          <p:nvPr/>
        </p:nvCxnSpPr>
        <p:spPr>
          <a:xfrm rot="0" flipV="1">
            <a:off x="5514340" y="5365115"/>
            <a:ext cx="4707890" cy="14160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텍스트 상자 271"/>
          <p:cNvSpPr txBox="1">
            <a:spLocks/>
          </p:cNvSpPr>
          <p:nvPr/>
        </p:nvSpPr>
        <p:spPr>
          <a:xfrm rot="0">
            <a:off x="4318635" y="321437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텍스트 상자 272"/>
          <p:cNvSpPr txBox="1">
            <a:spLocks/>
          </p:cNvSpPr>
          <p:nvPr/>
        </p:nvSpPr>
        <p:spPr>
          <a:xfrm rot="0">
            <a:off x="2040890" y="394970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0" name="텍스트 상자 273"/>
          <p:cNvSpPr txBox="1">
            <a:spLocks/>
          </p:cNvSpPr>
          <p:nvPr/>
        </p:nvSpPr>
        <p:spPr>
          <a:xfrm rot="0">
            <a:off x="5375910" y="3552825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1" name="텍스트 상자 274"/>
          <p:cNvSpPr txBox="1">
            <a:spLocks/>
          </p:cNvSpPr>
          <p:nvPr/>
        </p:nvSpPr>
        <p:spPr>
          <a:xfrm rot="0">
            <a:off x="4876165" y="4885055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2" name="텍스트 상자 275"/>
          <p:cNvSpPr txBox="1">
            <a:spLocks/>
          </p:cNvSpPr>
          <p:nvPr/>
        </p:nvSpPr>
        <p:spPr>
          <a:xfrm rot="0">
            <a:off x="2134870" y="485648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3" name="텍스트 상자 276"/>
          <p:cNvSpPr txBox="1">
            <a:spLocks/>
          </p:cNvSpPr>
          <p:nvPr/>
        </p:nvSpPr>
        <p:spPr>
          <a:xfrm rot="0">
            <a:off x="4254500" y="521589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4" name="텍스트 상자 278"/>
          <p:cNvSpPr txBox="1">
            <a:spLocks/>
          </p:cNvSpPr>
          <p:nvPr/>
        </p:nvSpPr>
        <p:spPr>
          <a:xfrm rot="0">
            <a:off x="8102600" y="4657725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5" name="텍스트 상자 279"/>
          <p:cNvSpPr txBox="1">
            <a:spLocks/>
          </p:cNvSpPr>
          <p:nvPr/>
        </p:nvSpPr>
        <p:spPr>
          <a:xfrm rot="0">
            <a:off x="9807575" y="484124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280"/>
          <p:cNvSpPr txBox="1">
            <a:spLocks/>
          </p:cNvSpPr>
          <p:nvPr/>
        </p:nvSpPr>
        <p:spPr>
          <a:xfrm rot="0">
            <a:off x="6656070" y="5391150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7" name="텍스트 상자 281"/>
          <p:cNvSpPr txBox="1">
            <a:spLocks/>
          </p:cNvSpPr>
          <p:nvPr/>
        </p:nvSpPr>
        <p:spPr>
          <a:xfrm rot="0">
            <a:off x="9841230" y="533019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8" name="텍스트 상자 282"/>
          <p:cNvSpPr txBox="1">
            <a:spLocks/>
          </p:cNvSpPr>
          <p:nvPr/>
        </p:nvSpPr>
        <p:spPr>
          <a:xfrm rot="0">
            <a:off x="5564505" y="5577840"/>
            <a:ext cx="3619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283"/>
          <p:cNvSpPr txBox="1">
            <a:spLocks/>
          </p:cNvSpPr>
          <p:nvPr/>
        </p:nvSpPr>
        <p:spPr>
          <a:xfrm rot="0">
            <a:off x="6686550" y="5742305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도형 287"/>
          <p:cNvSpPr>
            <a:spLocks/>
          </p:cNvSpPr>
          <p:nvPr/>
        </p:nvSpPr>
        <p:spPr>
          <a:xfrm rot="0">
            <a:off x="940435" y="2871470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293"/>
          <p:cNvSpPr>
            <a:spLocks/>
          </p:cNvSpPr>
          <p:nvPr/>
        </p:nvSpPr>
        <p:spPr>
          <a:xfrm rot="0">
            <a:off x="3114040" y="1069340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담기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7" name="도형 294"/>
          <p:cNvSpPr>
            <a:spLocks/>
          </p:cNvSpPr>
          <p:nvPr/>
        </p:nvSpPr>
        <p:spPr>
          <a:xfrm rot="0">
            <a:off x="1674495" y="3345815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8" name="도형 295"/>
          <p:cNvSpPr>
            <a:spLocks/>
          </p:cNvSpPr>
          <p:nvPr/>
        </p:nvSpPr>
        <p:spPr>
          <a:xfrm rot="0">
            <a:off x="2926715" y="4866640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0" name="도형 297"/>
          <p:cNvSpPr>
            <a:spLocks/>
          </p:cNvSpPr>
          <p:nvPr/>
        </p:nvSpPr>
        <p:spPr>
          <a:xfrm rot="0">
            <a:off x="6280150" y="5507990"/>
            <a:ext cx="594995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유형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도형 298"/>
          <p:cNvSpPr>
            <a:spLocks/>
          </p:cNvSpPr>
          <p:nvPr/>
        </p:nvSpPr>
        <p:spPr>
          <a:xfrm rot="0">
            <a:off x="7874000" y="5186680"/>
            <a:ext cx="594995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2" name="도형 299"/>
          <p:cNvSpPr>
            <a:spLocks/>
          </p:cNvSpPr>
          <p:nvPr/>
        </p:nvSpPr>
        <p:spPr>
          <a:xfrm rot="0">
            <a:off x="9893935" y="2650490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담기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3" name="도형 300"/>
          <p:cNvSpPr>
            <a:spLocks/>
          </p:cNvSpPr>
          <p:nvPr/>
        </p:nvSpPr>
        <p:spPr>
          <a:xfrm rot="0">
            <a:off x="5226050" y="4009390"/>
            <a:ext cx="881380" cy="473075"/>
          </a:xfrm>
          <a:prstGeom prst="flowChartDecision"/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28"/>
          <p:cNvSpPr>
            <a:spLocks/>
          </p:cNvSpPr>
          <p:nvPr/>
        </p:nvSpPr>
        <p:spPr>
          <a:xfrm rot="0">
            <a:off x="4815840" y="889000"/>
            <a:ext cx="1344295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최고관리자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29"/>
          <p:cNvSpPr>
            <a:spLocks/>
          </p:cNvSpPr>
          <p:nvPr/>
        </p:nvSpPr>
        <p:spPr>
          <a:xfrm rot="0">
            <a:off x="1252855" y="3371850"/>
            <a:ext cx="1344295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주소정보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30"/>
          <p:cNvSpPr>
            <a:spLocks/>
          </p:cNvSpPr>
          <p:nvPr/>
        </p:nvSpPr>
        <p:spPr>
          <a:xfrm rot="0">
            <a:off x="8136255" y="3372485"/>
            <a:ext cx="1560830" cy="605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배달대행업체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01"/>
          <p:cNvSpPr>
            <a:spLocks/>
          </p:cNvSpPr>
          <p:nvPr/>
        </p:nvSpPr>
        <p:spPr>
          <a:xfrm rot="0">
            <a:off x="4117975" y="162433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02"/>
          <p:cNvSpPr>
            <a:spLocks/>
          </p:cNvSpPr>
          <p:nvPr/>
        </p:nvSpPr>
        <p:spPr>
          <a:xfrm rot="0">
            <a:off x="6156960" y="164528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03"/>
          <p:cNvSpPr>
            <a:spLocks/>
          </p:cNvSpPr>
          <p:nvPr/>
        </p:nvSpPr>
        <p:spPr>
          <a:xfrm rot="0">
            <a:off x="5021580" y="1636395"/>
            <a:ext cx="93789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8" name="도형 304"/>
          <p:cNvSpPr>
            <a:spLocks/>
          </p:cNvSpPr>
          <p:nvPr/>
        </p:nvSpPr>
        <p:spPr>
          <a:xfrm rot="0">
            <a:off x="1187450" y="418084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06"/>
          <p:cNvSpPr>
            <a:spLocks/>
          </p:cNvSpPr>
          <p:nvPr/>
        </p:nvSpPr>
        <p:spPr>
          <a:xfrm rot="0">
            <a:off x="1987550" y="4182745"/>
            <a:ext cx="746760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상세주소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11" name="도형 307"/>
          <p:cNvSpPr>
            <a:spLocks/>
          </p:cNvSpPr>
          <p:nvPr/>
        </p:nvSpPr>
        <p:spPr>
          <a:xfrm rot="0">
            <a:off x="9076055" y="4180205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08"/>
          <p:cNvSpPr>
            <a:spLocks/>
          </p:cNvSpPr>
          <p:nvPr/>
        </p:nvSpPr>
        <p:spPr>
          <a:xfrm rot="0">
            <a:off x="9876155" y="4182110"/>
            <a:ext cx="922655" cy="629285"/>
          </a:xfrm>
          <a:prstGeom prst="flowChartConnector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latin typeface="맑은 고딕" charset="0"/>
                <a:ea typeface="맑은 고딕" charset="0"/>
              </a:rPr>
              <a:t>아이디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13" name="도형 309"/>
          <p:cNvSpPr>
            <a:spLocks/>
          </p:cNvSpPr>
          <p:nvPr/>
        </p:nvSpPr>
        <p:spPr>
          <a:xfrm rot="0">
            <a:off x="8029575" y="4179570"/>
            <a:ext cx="957580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업체명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310"/>
          <p:cNvSpPr>
            <a:spLocks/>
          </p:cNvSpPr>
          <p:nvPr/>
        </p:nvSpPr>
        <p:spPr>
          <a:xfrm rot="0">
            <a:off x="7222490" y="4189730"/>
            <a:ext cx="692785" cy="629285"/>
          </a:xfrm>
          <a:prstGeom prst="flowChartConnector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311"/>
          <p:cNvCxnSpPr>
            <a:stCxn id="2" idx="2"/>
            <a:endCxn id="7" idx="0"/>
          </p:cNvCxnSpPr>
          <p:nvPr/>
        </p:nvCxnSpPr>
        <p:spPr>
          <a:xfrm rot="0">
            <a:off x="5487670" y="1494155"/>
            <a:ext cx="3175" cy="1428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312"/>
          <p:cNvCxnSpPr>
            <a:stCxn id="2" idx="1"/>
            <a:endCxn id="5" idx="0"/>
          </p:cNvCxnSpPr>
          <p:nvPr/>
        </p:nvCxnSpPr>
        <p:spPr>
          <a:xfrm rot="0" flipH="1">
            <a:off x="4464050" y="1191895"/>
            <a:ext cx="352425" cy="4330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313"/>
          <p:cNvCxnSpPr>
            <a:stCxn id="2" idx="3"/>
            <a:endCxn id="6" idx="0"/>
          </p:cNvCxnSpPr>
          <p:nvPr/>
        </p:nvCxnSpPr>
        <p:spPr>
          <a:xfrm rot="0">
            <a:off x="6159500" y="1191895"/>
            <a:ext cx="344170" cy="454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314"/>
          <p:cNvCxnSpPr>
            <a:endCxn id="8" idx="0"/>
          </p:cNvCxnSpPr>
          <p:nvPr/>
        </p:nvCxnSpPr>
        <p:spPr>
          <a:xfrm rot="0">
            <a:off x="1532255" y="3954780"/>
            <a:ext cx="1905" cy="2266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315"/>
          <p:cNvCxnSpPr>
            <a:endCxn id="10" idx="0"/>
          </p:cNvCxnSpPr>
          <p:nvPr/>
        </p:nvCxnSpPr>
        <p:spPr>
          <a:xfrm rot="0">
            <a:off x="2350135" y="3954780"/>
            <a:ext cx="11430" cy="2286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16"/>
          <p:cNvCxnSpPr>
            <a:stCxn id="4" idx="1"/>
            <a:endCxn id="14" idx="0"/>
          </p:cNvCxnSpPr>
          <p:nvPr/>
        </p:nvCxnSpPr>
        <p:spPr>
          <a:xfrm rot="0" flipH="1">
            <a:off x="7568565" y="3675380"/>
            <a:ext cx="568325" cy="514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18"/>
          <p:cNvCxnSpPr>
            <a:stCxn id="13" idx="0"/>
          </p:cNvCxnSpPr>
          <p:nvPr/>
        </p:nvCxnSpPr>
        <p:spPr>
          <a:xfrm rot="0" flipH="1" flipV="1">
            <a:off x="8500110" y="3965575"/>
            <a:ext cx="8255" cy="214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319"/>
          <p:cNvCxnSpPr>
            <a:stCxn id="11" idx="0"/>
          </p:cNvCxnSpPr>
          <p:nvPr/>
        </p:nvCxnSpPr>
        <p:spPr>
          <a:xfrm rot="0" flipH="1" flipV="1">
            <a:off x="9421495" y="3985895"/>
            <a:ext cx="1270" cy="1949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320"/>
          <p:cNvCxnSpPr>
            <a:stCxn id="12" idx="0"/>
            <a:endCxn id="4" idx="3"/>
          </p:cNvCxnSpPr>
          <p:nvPr/>
        </p:nvCxnSpPr>
        <p:spPr>
          <a:xfrm rot="0" flipH="1" flipV="1">
            <a:off x="9696450" y="3675380"/>
            <a:ext cx="641350" cy="5073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20</Paragraphs>
  <Words>52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현슬</dc:creator>
  <cp:lastModifiedBy>yoonju3221</cp:lastModifiedBy>
  <dc:title>PowerPoint 프레젠테이션</dc:title>
  <cp:version>9.102.66.42778</cp:version>
  <dcterms:modified xsi:type="dcterms:W3CDTF">2021-02-18T03:48:10Z</dcterms:modified>
</cp:coreProperties>
</file>